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80" r:id="rId2"/>
    <p:sldId id="282" r:id="rId3"/>
    <p:sldId id="289" r:id="rId4"/>
    <p:sldId id="380" r:id="rId5"/>
    <p:sldId id="381" r:id="rId6"/>
    <p:sldId id="382" r:id="rId7"/>
    <p:sldId id="383" r:id="rId8"/>
    <p:sldId id="33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0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244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2E47-6F41-409B-AD22-834AE1EFF186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BE5A-9D85-4716-9443-9D9E66ACB5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6744A-403D-42A1-BFE7-61DA46EE7C6C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5635-4EFD-4447-A451-86C57984F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grayWhite"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solidFill>
            <a:schemeClr val="accent1">
              <a:lumMod val="75000"/>
            </a:schemeClr>
          </a:solidFill>
        </p:spPr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3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58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43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7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5/9/2024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7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>
            <a:lumMod val="75000"/>
          </a:schemeClr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>
            <a:lumMod val="75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lumMod val="60000"/>
            <a:lumOff val="4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>
            <a:lumMod val="75000"/>
          </a:schemeClr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lumMod val="75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285750" algn="l" rtl="0" eaLnBrk="1" latinLnBrk="0" hangingPunct="1">
        <a:spcBef>
          <a:spcPts val="370"/>
        </a:spcBef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Linux Administration: K8S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Про курс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302" y="4087369"/>
            <a:ext cx="2736625" cy="233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7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Адміністрування </a:t>
            </a:r>
            <a:r>
              <a:rPr lang="en-US" dirty="0"/>
              <a:t>Linux: K8S</a:t>
            </a:r>
            <a:r>
              <a:rPr lang="uk-UA" dirty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Про курс та оцінювання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48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 курсу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691640"/>
            <a:ext cx="10363200" cy="4328160"/>
          </a:xfrm>
        </p:spPr>
        <p:txBody>
          <a:bodyPr numCol="1"/>
          <a:lstStyle/>
          <a:p>
            <a:r>
              <a:rPr lang="en-US" dirty="0"/>
              <a:t>Ansible.</a:t>
            </a:r>
          </a:p>
          <a:p>
            <a:r>
              <a:rPr lang="uk-UA" dirty="0"/>
              <a:t>Поняття віртуалізації, контейнери.</a:t>
            </a:r>
          </a:p>
          <a:p>
            <a:r>
              <a:rPr lang="uk-UA" dirty="0"/>
              <a:t>Основи </a:t>
            </a:r>
            <a:r>
              <a:rPr lang="en-US" dirty="0" err="1"/>
              <a:t>kubernetes</a:t>
            </a:r>
            <a:r>
              <a:rPr lang="en-US" dirty="0"/>
              <a:t>, </a:t>
            </a:r>
            <a:r>
              <a:rPr lang="uk-UA" dirty="0"/>
              <a:t>встановлення та базове використання</a:t>
            </a:r>
          </a:p>
          <a:p>
            <a:r>
              <a:rPr lang="uk-UA" dirty="0"/>
              <a:t>Віртуальні мережі: конфігурація та використання.</a:t>
            </a:r>
          </a:p>
          <a:p>
            <a:r>
              <a:rPr lang="uk-UA" dirty="0"/>
              <a:t>Збереження даних: конфігурація та використання.</a:t>
            </a:r>
          </a:p>
          <a:p>
            <a:r>
              <a:rPr lang="uk-UA" dirty="0"/>
              <a:t>Створення кластерів та служб.</a:t>
            </a:r>
          </a:p>
        </p:txBody>
      </p:sp>
    </p:spTree>
    <p:extLst>
      <p:ext uri="{BB962C8B-B14F-4D97-AF65-F5344CB8AC3E}">
        <p14:creationId xmlns:p14="http://schemas.microsoft.com/office/powerpoint/2010/main" val="158893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Трохи цифр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920240"/>
            <a:ext cx="10363200" cy="4099560"/>
          </a:xfrm>
        </p:spPr>
        <p:txBody>
          <a:bodyPr numCol="1"/>
          <a:lstStyle/>
          <a:p>
            <a:r>
              <a:rPr lang="uk-UA" dirty="0"/>
              <a:t>Курс включає :</a:t>
            </a:r>
          </a:p>
          <a:p>
            <a:pPr lvl="1"/>
            <a:r>
              <a:rPr lang="uk-UA" dirty="0"/>
              <a:t>6 лекцій</a:t>
            </a:r>
          </a:p>
          <a:p>
            <a:pPr lvl="1"/>
            <a:r>
              <a:rPr lang="uk-UA" dirty="0"/>
              <a:t>6 семінарів</a:t>
            </a:r>
          </a:p>
          <a:p>
            <a:pPr lvl="1"/>
            <a:r>
              <a:rPr lang="en-US" dirty="0"/>
              <a:t>3</a:t>
            </a:r>
            <a:r>
              <a:rPr lang="uk-UA" dirty="0"/>
              <a:t> проміжних тест</a:t>
            </a:r>
            <a:r>
              <a:rPr lang="ru-RU" dirty="0"/>
              <a:t>и</a:t>
            </a:r>
            <a:endParaRPr lang="uk-UA" dirty="0"/>
          </a:p>
          <a:p>
            <a:pPr lvl="1"/>
            <a:r>
              <a:rPr lang="uk-UA" dirty="0"/>
              <a:t>1 фінальний тест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1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Порядок оцінювання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920240"/>
            <a:ext cx="10363200" cy="4099560"/>
          </a:xfrm>
        </p:spPr>
        <p:txBody>
          <a:bodyPr numCol="1"/>
          <a:lstStyle/>
          <a:p>
            <a:r>
              <a:rPr lang="uk-UA" b="1" dirty="0"/>
              <a:t>Проміжні тести</a:t>
            </a:r>
          </a:p>
          <a:p>
            <a:pPr lvl="1"/>
            <a:r>
              <a:rPr lang="uk-UA" dirty="0"/>
              <a:t>Три проміжних тести</a:t>
            </a:r>
          </a:p>
          <a:p>
            <a:pPr lvl="1"/>
            <a:r>
              <a:rPr lang="uk-UA" dirty="0"/>
              <a:t>Максимальна кількість балів 20</a:t>
            </a:r>
          </a:p>
          <a:p>
            <a:pPr lvl="1"/>
            <a:r>
              <a:rPr lang="uk-UA" dirty="0"/>
              <a:t>10 питань, по 1.5 бали за кожне питання</a:t>
            </a:r>
          </a:p>
          <a:p>
            <a:pPr lvl="1"/>
            <a:r>
              <a:rPr lang="uk-UA" dirty="0"/>
              <a:t>+ 5 балів за відповідь до дедлайну.</a:t>
            </a:r>
          </a:p>
          <a:p>
            <a:r>
              <a:rPr lang="uk-UA" b="1" dirty="0"/>
              <a:t>Фінальний тест </a:t>
            </a:r>
          </a:p>
          <a:p>
            <a:pPr lvl="1"/>
            <a:r>
              <a:rPr lang="uk-UA" dirty="0"/>
              <a:t>Максимальна кількість балів 40 </a:t>
            </a:r>
          </a:p>
          <a:p>
            <a:pPr lvl="1"/>
            <a:r>
              <a:rPr lang="uk-UA" dirty="0"/>
              <a:t>15 питань, по 2 бали за кожне питання</a:t>
            </a:r>
          </a:p>
          <a:p>
            <a:pPr lvl="1"/>
            <a:r>
              <a:rPr lang="uk-UA" dirty="0"/>
              <a:t>+10 балів за відповідь до дедлайну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0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Порядок оцінювання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920240"/>
            <a:ext cx="10363200" cy="4099560"/>
          </a:xfrm>
        </p:spPr>
        <p:txBody>
          <a:bodyPr numCol="1"/>
          <a:lstStyle/>
          <a:p>
            <a:r>
              <a:rPr lang="uk-UA" b="1" dirty="0"/>
              <a:t>Проміжні тести можна замінити презентацією власного кластеру, створеного з використанням </a:t>
            </a:r>
            <a:r>
              <a:rPr lang="en-US" b="1" dirty="0" err="1"/>
              <a:t>kubernetes</a:t>
            </a:r>
            <a:r>
              <a:rPr lang="uk-UA" b="1" dirty="0"/>
              <a:t>.</a:t>
            </a:r>
            <a:endParaRPr lang="en-US" b="1" dirty="0"/>
          </a:p>
          <a:p>
            <a:r>
              <a:rPr lang="uk-UA" dirty="0"/>
              <a:t>Кластер повинен включати сервіси, мережі, розділи даних.</a:t>
            </a:r>
          </a:p>
          <a:p>
            <a:endParaRPr lang="uk-UA" dirty="0"/>
          </a:p>
          <a:p>
            <a:r>
              <a:rPr lang="uk-UA" dirty="0"/>
              <a:t>Презентація у форматі відеозапису. Демонстрація повинна включати </a:t>
            </a:r>
            <a:r>
              <a:rPr lang="en-US" dirty="0"/>
              <a:t>id </a:t>
            </a:r>
            <a:r>
              <a:rPr lang="ru-RU" dirty="0"/>
              <a:t>об</a:t>
            </a:r>
            <a:r>
              <a:rPr lang="en-US" dirty="0"/>
              <a:t>’</a:t>
            </a:r>
            <a:r>
              <a:rPr lang="uk-UA" dirty="0"/>
              <a:t>єктів та створення </a:t>
            </a:r>
            <a:r>
              <a:rPr lang="uk-UA"/>
              <a:t>образу контейнера, деплоймента та сервісу.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5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Порядок оцінювання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219200" y="1920240"/>
            <a:ext cx="10363200" cy="4099560"/>
          </a:xfrm>
        </p:spPr>
        <p:txBody>
          <a:bodyPr numCol="1"/>
          <a:lstStyle/>
          <a:p>
            <a:r>
              <a:rPr lang="uk-UA" b="1" dirty="0"/>
              <a:t>Проміжні тести можна замінити проходження аналогічного курсу на ресурсах </a:t>
            </a:r>
            <a:endParaRPr lang="uk-UA" dirty="0"/>
          </a:p>
          <a:p>
            <a:endParaRPr lang="uk-UA" dirty="0"/>
          </a:p>
          <a:p>
            <a:r>
              <a:rPr lang="uk-UA" dirty="0"/>
              <a:t>Необхідно надати сертифікат про закінчення курсу. </a:t>
            </a:r>
          </a:p>
          <a:p>
            <a:r>
              <a:rPr lang="uk-UA" dirty="0"/>
              <a:t>Приклад  курсу: </a:t>
            </a:r>
            <a:r>
              <a:rPr lang="en-US" dirty="0"/>
              <a:t>https://www.edx.org/learn/kubernetes</a:t>
            </a:r>
            <a:r>
              <a:rPr lang="uk-UA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41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r>
              <a:rPr lang="uk-UA" dirty="0"/>
              <a:t>?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andry.cheredarchuk@gmail.com</a:t>
            </a:r>
          </a:p>
        </p:txBody>
      </p:sp>
    </p:spTree>
    <p:extLst>
      <p:ext uri="{BB962C8B-B14F-4D97-AF65-F5344CB8AC3E}">
        <p14:creationId xmlns:p14="http://schemas.microsoft.com/office/powerpoint/2010/main" val="403821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plan 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lan presentation.potx" id="{B0CF94B3-F59B-427A-A620-6B86E9154593}" vid="{92489599-94E0-42FA-BFD7-90FE9B56D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</Template>
  <TotalTime>1142</TotalTime>
  <Words>202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Wingdings 2</vt:lpstr>
      <vt:lpstr>Business plan presentation</vt:lpstr>
      <vt:lpstr>Linux Administration: K8S</vt:lpstr>
      <vt:lpstr>Адміністрування Linux: K8S </vt:lpstr>
      <vt:lpstr>Зміст курсу</vt:lpstr>
      <vt:lpstr>Трохи цифр</vt:lpstr>
      <vt:lpstr>Порядок оцінювання</vt:lpstr>
      <vt:lpstr>Порядок оцінювання</vt:lpstr>
      <vt:lpstr>Порядок оцінювання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Azure</dc:title>
  <dc:creator>anri</dc:creator>
  <cp:lastModifiedBy>Andrii Cheredarchuk</cp:lastModifiedBy>
  <cp:revision>69</cp:revision>
  <dcterms:created xsi:type="dcterms:W3CDTF">2019-03-21T15:26:51Z</dcterms:created>
  <dcterms:modified xsi:type="dcterms:W3CDTF">2024-05-09T15:04:12Z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