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126"/>
  </p:notesMasterIdLst>
  <p:handoutMasterIdLst>
    <p:handoutMasterId r:id="rId127"/>
  </p:handoutMasterIdLst>
  <p:sldIdLst>
    <p:sldId id="280" r:id="rId2"/>
    <p:sldId id="424" r:id="rId3"/>
    <p:sldId id="425" r:id="rId4"/>
    <p:sldId id="426" r:id="rId5"/>
    <p:sldId id="427" r:id="rId6"/>
    <p:sldId id="428" r:id="rId7"/>
    <p:sldId id="429" r:id="rId8"/>
    <p:sldId id="430" r:id="rId9"/>
    <p:sldId id="431" r:id="rId10"/>
    <p:sldId id="432" r:id="rId11"/>
    <p:sldId id="433" r:id="rId12"/>
    <p:sldId id="434" r:id="rId13"/>
    <p:sldId id="258" r:id="rId14"/>
    <p:sldId id="259" r:id="rId15"/>
    <p:sldId id="260" r:id="rId16"/>
    <p:sldId id="261" r:id="rId17"/>
    <p:sldId id="262" r:id="rId18"/>
    <p:sldId id="263" r:id="rId19"/>
    <p:sldId id="264" r:id="rId20"/>
    <p:sldId id="265" r:id="rId21"/>
    <p:sldId id="266" r:id="rId22"/>
    <p:sldId id="267" r:id="rId23"/>
    <p:sldId id="268" r:id="rId24"/>
    <p:sldId id="269" r:id="rId25"/>
    <p:sldId id="270" r:id="rId26"/>
    <p:sldId id="271" r:id="rId27"/>
    <p:sldId id="272" r:id="rId28"/>
    <p:sldId id="273" r:id="rId29"/>
    <p:sldId id="274" r:id="rId30"/>
    <p:sldId id="275" r:id="rId31"/>
    <p:sldId id="276" r:id="rId32"/>
    <p:sldId id="277" r:id="rId33"/>
    <p:sldId id="278" r:id="rId34"/>
    <p:sldId id="279" r:id="rId35"/>
    <p:sldId id="517" r:id="rId36"/>
    <p:sldId id="281" r:id="rId37"/>
    <p:sldId id="282" r:id="rId38"/>
    <p:sldId id="283" r:id="rId39"/>
    <p:sldId id="284" r:id="rId40"/>
    <p:sldId id="285" r:id="rId41"/>
    <p:sldId id="286" r:id="rId42"/>
    <p:sldId id="287" r:id="rId43"/>
    <p:sldId id="288" r:id="rId44"/>
    <p:sldId id="289" r:id="rId45"/>
    <p:sldId id="290" r:id="rId46"/>
    <p:sldId id="291" r:id="rId47"/>
    <p:sldId id="292" r:id="rId48"/>
    <p:sldId id="293" r:id="rId49"/>
    <p:sldId id="294" r:id="rId50"/>
    <p:sldId id="295" r:id="rId51"/>
    <p:sldId id="296" r:id="rId52"/>
    <p:sldId id="297" r:id="rId53"/>
    <p:sldId id="298" r:id="rId54"/>
    <p:sldId id="446" r:id="rId55"/>
    <p:sldId id="447" r:id="rId56"/>
    <p:sldId id="448" r:id="rId57"/>
    <p:sldId id="449" r:id="rId58"/>
    <p:sldId id="450" r:id="rId59"/>
    <p:sldId id="451" r:id="rId60"/>
    <p:sldId id="452" r:id="rId61"/>
    <p:sldId id="453" r:id="rId62"/>
    <p:sldId id="454" r:id="rId63"/>
    <p:sldId id="455" r:id="rId64"/>
    <p:sldId id="456" r:id="rId65"/>
    <p:sldId id="457" r:id="rId66"/>
    <p:sldId id="458" r:id="rId67"/>
    <p:sldId id="459" r:id="rId68"/>
    <p:sldId id="460" r:id="rId69"/>
    <p:sldId id="461" r:id="rId70"/>
    <p:sldId id="462" r:id="rId71"/>
    <p:sldId id="463" r:id="rId72"/>
    <p:sldId id="464" r:id="rId73"/>
    <p:sldId id="465" r:id="rId74"/>
    <p:sldId id="466" r:id="rId75"/>
    <p:sldId id="467" r:id="rId76"/>
    <p:sldId id="468" r:id="rId77"/>
    <p:sldId id="469" r:id="rId78"/>
    <p:sldId id="470" r:id="rId79"/>
    <p:sldId id="471" r:id="rId80"/>
    <p:sldId id="472" r:id="rId81"/>
    <p:sldId id="473" r:id="rId82"/>
    <p:sldId id="474" r:id="rId83"/>
    <p:sldId id="475" r:id="rId84"/>
    <p:sldId id="476" r:id="rId85"/>
    <p:sldId id="477" r:id="rId86"/>
    <p:sldId id="478" r:id="rId87"/>
    <p:sldId id="479" r:id="rId88"/>
    <p:sldId id="480" r:id="rId89"/>
    <p:sldId id="481" r:id="rId90"/>
    <p:sldId id="482" r:id="rId91"/>
    <p:sldId id="483" r:id="rId92"/>
    <p:sldId id="484" r:id="rId93"/>
    <p:sldId id="485" r:id="rId94"/>
    <p:sldId id="486" r:id="rId95"/>
    <p:sldId id="487" r:id="rId96"/>
    <p:sldId id="488" r:id="rId97"/>
    <p:sldId id="489" r:id="rId98"/>
    <p:sldId id="490" r:id="rId99"/>
    <p:sldId id="491" r:id="rId100"/>
    <p:sldId id="492" r:id="rId101"/>
    <p:sldId id="493" r:id="rId102"/>
    <p:sldId id="494" r:id="rId103"/>
    <p:sldId id="495" r:id="rId104"/>
    <p:sldId id="496" r:id="rId105"/>
    <p:sldId id="497" r:id="rId106"/>
    <p:sldId id="498" r:id="rId107"/>
    <p:sldId id="499" r:id="rId108"/>
    <p:sldId id="500" r:id="rId109"/>
    <p:sldId id="501" r:id="rId110"/>
    <p:sldId id="502" r:id="rId111"/>
    <p:sldId id="503" r:id="rId112"/>
    <p:sldId id="504" r:id="rId113"/>
    <p:sldId id="505" r:id="rId114"/>
    <p:sldId id="506" r:id="rId115"/>
    <p:sldId id="507" r:id="rId116"/>
    <p:sldId id="508" r:id="rId117"/>
    <p:sldId id="509" r:id="rId118"/>
    <p:sldId id="510" r:id="rId119"/>
    <p:sldId id="511" r:id="rId120"/>
    <p:sldId id="512" r:id="rId121"/>
    <p:sldId id="513" r:id="rId122"/>
    <p:sldId id="514" r:id="rId123"/>
    <p:sldId id="515" r:id="rId124"/>
    <p:sldId id="333" r:id="rId12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21E4AEA4-8DFA-4A89-87EB-49C32662AFE0}">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1964" autoAdjust="0"/>
    <p:restoredTop sz="94660"/>
  </p:normalViewPr>
  <p:slideViewPr>
    <p:cSldViewPr snapToGrid="0">
      <p:cViewPr varScale="1">
        <p:scale>
          <a:sx n="86" d="100"/>
          <a:sy n="86" d="100"/>
        </p:scale>
        <p:origin x="701" y="58"/>
      </p:cViewPr>
      <p:guideLst>
        <p:guide orient="horz" pos="2160"/>
        <p:guide pos="3840"/>
      </p:guideLst>
    </p:cSldViewPr>
  </p:slideViewPr>
  <p:notesTextViewPr>
    <p:cViewPr>
      <p:scale>
        <a:sx n="3" d="2"/>
        <a:sy n="3" d="2"/>
      </p:scale>
      <p:origin x="0" y="0"/>
    </p:cViewPr>
  </p:notesTextViewPr>
  <p:notesViewPr>
    <p:cSldViewPr snapToGrid="0" showGuides="1">
      <p:cViewPr varScale="1">
        <p:scale>
          <a:sx n="80" d="100"/>
          <a:sy n="80" d="100"/>
        </p:scale>
        <p:origin x="2448" y="90"/>
      </p:cViewPr>
      <p:guideLst/>
    </p:cSldViewPr>
  </p:notesViewPr>
  <p:gridSpacing cx="76200" cy="76200"/>
</p:viewPr>
</file>

<file path=ppt/_rels/presentation.xml.rels><?xml version="1.0" encoding="UTF-8" standalone="yes"?>
<Relationships xmlns="http://schemas.openxmlformats.org/package/2006/relationships"><Relationship Id="rId117" Type="http://schemas.openxmlformats.org/officeDocument/2006/relationships/slide" Target="slides/slide116.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112" Type="http://schemas.openxmlformats.org/officeDocument/2006/relationships/slide" Target="slides/slide111.xml"/><Relationship Id="rId16" Type="http://schemas.openxmlformats.org/officeDocument/2006/relationships/slide" Target="slides/slide15.xml"/><Relationship Id="rId107" Type="http://schemas.openxmlformats.org/officeDocument/2006/relationships/slide" Target="slides/slide106.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102" Type="http://schemas.openxmlformats.org/officeDocument/2006/relationships/slide" Target="slides/slide101.xml"/><Relationship Id="rId123" Type="http://schemas.openxmlformats.org/officeDocument/2006/relationships/slide" Target="slides/slide122.xml"/><Relationship Id="rId128" Type="http://schemas.openxmlformats.org/officeDocument/2006/relationships/presProps" Target="presProps.xml"/><Relationship Id="rId5" Type="http://schemas.openxmlformats.org/officeDocument/2006/relationships/slide" Target="slides/slide4.xml"/><Relationship Id="rId90" Type="http://schemas.openxmlformats.org/officeDocument/2006/relationships/slide" Target="slides/slide89.xml"/><Relationship Id="rId95" Type="http://schemas.openxmlformats.org/officeDocument/2006/relationships/slide" Target="slides/slide94.xml"/><Relationship Id="rId22" Type="http://schemas.openxmlformats.org/officeDocument/2006/relationships/slide" Target="slides/slide21.xml"/><Relationship Id="rId27" Type="http://schemas.openxmlformats.org/officeDocument/2006/relationships/slide" Target="slides/slide26.xml"/><Relationship Id="rId43" Type="http://schemas.openxmlformats.org/officeDocument/2006/relationships/slide" Target="slides/slide42.xml"/><Relationship Id="rId48" Type="http://schemas.openxmlformats.org/officeDocument/2006/relationships/slide" Target="slides/slide47.xml"/><Relationship Id="rId64" Type="http://schemas.openxmlformats.org/officeDocument/2006/relationships/slide" Target="slides/slide63.xml"/><Relationship Id="rId69" Type="http://schemas.openxmlformats.org/officeDocument/2006/relationships/slide" Target="slides/slide68.xml"/><Relationship Id="rId113" Type="http://schemas.openxmlformats.org/officeDocument/2006/relationships/slide" Target="slides/slide112.xml"/><Relationship Id="rId118" Type="http://schemas.openxmlformats.org/officeDocument/2006/relationships/slide" Target="slides/slide117.xml"/><Relationship Id="rId80" Type="http://schemas.openxmlformats.org/officeDocument/2006/relationships/slide" Target="slides/slide79.xml"/><Relationship Id="rId85" Type="http://schemas.openxmlformats.org/officeDocument/2006/relationships/slide" Target="slides/slide84.xml"/><Relationship Id="rId12" Type="http://schemas.openxmlformats.org/officeDocument/2006/relationships/slide" Target="slides/slide11.xml"/><Relationship Id="rId17" Type="http://schemas.openxmlformats.org/officeDocument/2006/relationships/slide" Target="slides/slide16.xml"/><Relationship Id="rId33" Type="http://schemas.openxmlformats.org/officeDocument/2006/relationships/slide" Target="slides/slide32.xml"/><Relationship Id="rId38" Type="http://schemas.openxmlformats.org/officeDocument/2006/relationships/slide" Target="slides/slide37.xml"/><Relationship Id="rId59" Type="http://schemas.openxmlformats.org/officeDocument/2006/relationships/slide" Target="slides/slide58.xml"/><Relationship Id="rId103" Type="http://schemas.openxmlformats.org/officeDocument/2006/relationships/slide" Target="slides/slide102.xml"/><Relationship Id="rId108" Type="http://schemas.openxmlformats.org/officeDocument/2006/relationships/slide" Target="slides/slide107.xml"/><Relationship Id="rId124" Type="http://schemas.openxmlformats.org/officeDocument/2006/relationships/slide" Target="slides/slide123.xml"/><Relationship Id="rId129" Type="http://schemas.openxmlformats.org/officeDocument/2006/relationships/viewProps" Target="viewProps.xml"/><Relationship Id="rId54" Type="http://schemas.openxmlformats.org/officeDocument/2006/relationships/slide" Target="slides/slide53.xml"/><Relationship Id="rId70" Type="http://schemas.openxmlformats.org/officeDocument/2006/relationships/slide" Target="slides/slide69.xml"/><Relationship Id="rId75" Type="http://schemas.openxmlformats.org/officeDocument/2006/relationships/slide" Target="slides/slide74.xml"/><Relationship Id="rId91" Type="http://schemas.openxmlformats.org/officeDocument/2006/relationships/slide" Target="slides/slide90.xml"/><Relationship Id="rId96" Type="http://schemas.openxmlformats.org/officeDocument/2006/relationships/slide" Target="slides/slide95.xml"/><Relationship Id="rId1" Type="http://schemas.openxmlformats.org/officeDocument/2006/relationships/slideMaster" Target="slideMasters/slideMaster1.xml"/><Relationship Id="rId6" Type="http://schemas.openxmlformats.org/officeDocument/2006/relationships/slide" Target="slides/slide5.xml"/><Relationship Id="rId23" Type="http://schemas.openxmlformats.org/officeDocument/2006/relationships/slide" Target="slides/slide22.xml"/><Relationship Id="rId28" Type="http://schemas.openxmlformats.org/officeDocument/2006/relationships/slide" Target="slides/slide27.xml"/><Relationship Id="rId49" Type="http://schemas.openxmlformats.org/officeDocument/2006/relationships/slide" Target="slides/slide48.xml"/><Relationship Id="rId114" Type="http://schemas.openxmlformats.org/officeDocument/2006/relationships/slide" Target="slides/slide113.xml"/><Relationship Id="rId119" Type="http://schemas.openxmlformats.org/officeDocument/2006/relationships/slide" Target="slides/slide118.xml"/><Relationship Id="rId44" Type="http://schemas.openxmlformats.org/officeDocument/2006/relationships/slide" Target="slides/slide43.xml"/><Relationship Id="rId60" Type="http://schemas.openxmlformats.org/officeDocument/2006/relationships/slide" Target="slides/slide59.xml"/><Relationship Id="rId65" Type="http://schemas.openxmlformats.org/officeDocument/2006/relationships/slide" Target="slides/slide64.xml"/><Relationship Id="rId81" Type="http://schemas.openxmlformats.org/officeDocument/2006/relationships/slide" Target="slides/slide80.xml"/><Relationship Id="rId86" Type="http://schemas.openxmlformats.org/officeDocument/2006/relationships/slide" Target="slides/slide85.xml"/><Relationship Id="rId130" Type="http://schemas.openxmlformats.org/officeDocument/2006/relationships/theme" Target="theme/theme1.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slide" Target="slides/slide10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120" Type="http://schemas.openxmlformats.org/officeDocument/2006/relationships/slide" Target="slides/slide119.xml"/><Relationship Id="rId125" Type="http://schemas.openxmlformats.org/officeDocument/2006/relationships/slide" Target="slides/slide124.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110" Type="http://schemas.openxmlformats.org/officeDocument/2006/relationships/slide" Target="slides/slide109.xml"/><Relationship Id="rId115" Type="http://schemas.openxmlformats.org/officeDocument/2006/relationships/slide" Target="slides/slide114.xml"/><Relationship Id="rId131" Type="http://schemas.openxmlformats.org/officeDocument/2006/relationships/tableStyles" Target="tableStyles.xml"/><Relationship Id="rId61" Type="http://schemas.openxmlformats.org/officeDocument/2006/relationships/slide" Target="slides/slide60.xml"/><Relationship Id="rId82" Type="http://schemas.openxmlformats.org/officeDocument/2006/relationships/slide" Target="slides/slide81.xml"/><Relationship Id="rId19" Type="http://schemas.openxmlformats.org/officeDocument/2006/relationships/slide" Target="slides/slide18.xml"/><Relationship Id="rId14" Type="http://schemas.openxmlformats.org/officeDocument/2006/relationships/slide" Target="slides/slide13.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126" Type="http://schemas.openxmlformats.org/officeDocument/2006/relationships/notesMaster" Target="notesMasters/notesMaster1.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93" Type="http://schemas.openxmlformats.org/officeDocument/2006/relationships/slide" Target="slides/slide92.xml"/><Relationship Id="rId98" Type="http://schemas.openxmlformats.org/officeDocument/2006/relationships/slide" Target="slides/slide97.xml"/><Relationship Id="rId121" Type="http://schemas.openxmlformats.org/officeDocument/2006/relationships/slide" Target="slides/slide120.xml"/><Relationship Id="rId3" Type="http://schemas.openxmlformats.org/officeDocument/2006/relationships/slide" Target="slides/slide2.xml"/><Relationship Id="rId25" Type="http://schemas.openxmlformats.org/officeDocument/2006/relationships/slide" Target="slides/slide24.xml"/><Relationship Id="rId46" Type="http://schemas.openxmlformats.org/officeDocument/2006/relationships/slide" Target="slides/slide45.xml"/><Relationship Id="rId67" Type="http://schemas.openxmlformats.org/officeDocument/2006/relationships/slide" Target="slides/slide66.xml"/><Relationship Id="rId116" Type="http://schemas.openxmlformats.org/officeDocument/2006/relationships/slide" Target="slides/slide115.xml"/><Relationship Id="rId20" Type="http://schemas.openxmlformats.org/officeDocument/2006/relationships/slide" Target="slides/slide19.xml"/><Relationship Id="rId41" Type="http://schemas.openxmlformats.org/officeDocument/2006/relationships/slide" Target="slides/slide40.xml"/><Relationship Id="rId62" Type="http://schemas.openxmlformats.org/officeDocument/2006/relationships/slide" Target="slides/slide61.xml"/><Relationship Id="rId83" Type="http://schemas.openxmlformats.org/officeDocument/2006/relationships/slide" Target="slides/slide82.xml"/><Relationship Id="rId88" Type="http://schemas.openxmlformats.org/officeDocument/2006/relationships/slide" Target="slides/slide87.xml"/><Relationship Id="rId111" Type="http://schemas.openxmlformats.org/officeDocument/2006/relationships/slide" Target="slides/slide110.xml"/><Relationship Id="rId15" Type="http://schemas.openxmlformats.org/officeDocument/2006/relationships/slide" Target="slides/slide14.xml"/><Relationship Id="rId36" Type="http://schemas.openxmlformats.org/officeDocument/2006/relationships/slide" Target="slides/slide35.xml"/><Relationship Id="rId57" Type="http://schemas.openxmlformats.org/officeDocument/2006/relationships/slide" Target="slides/slide56.xml"/><Relationship Id="rId106" Type="http://schemas.openxmlformats.org/officeDocument/2006/relationships/slide" Target="slides/slide105.xml"/><Relationship Id="rId127" Type="http://schemas.openxmlformats.org/officeDocument/2006/relationships/handoutMaster" Target="handoutMasters/handoutMaster1.xml"/><Relationship Id="rId10" Type="http://schemas.openxmlformats.org/officeDocument/2006/relationships/slide" Target="slides/slide9.xml"/><Relationship Id="rId31" Type="http://schemas.openxmlformats.org/officeDocument/2006/relationships/slide" Target="slides/slide30.xml"/><Relationship Id="rId52" Type="http://schemas.openxmlformats.org/officeDocument/2006/relationships/slide" Target="slides/slide51.xml"/><Relationship Id="rId73" Type="http://schemas.openxmlformats.org/officeDocument/2006/relationships/slide" Target="slides/slide72.xml"/><Relationship Id="rId78" Type="http://schemas.openxmlformats.org/officeDocument/2006/relationships/slide" Target="slides/slide77.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122" Type="http://schemas.openxmlformats.org/officeDocument/2006/relationships/slide" Target="slides/slide121.xml"/><Relationship Id="rId4" Type="http://schemas.openxmlformats.org/officeDocument/2006/relationships/slide" Target="slides/slide3.xml"/><Relationship Id="rId9" Type="http://schemas.openxmlformats.org/officeDocument/2006/relationships/slide" Target="slides/slide8.xml"/><Relationship Id="rId26" Type="http://schemas.openxmlformats.org/officeDocument/2006/relationships/slide" Target="slides/slide25.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E5CB2E47-6F41-409B-AD22-834AE1EFF186}" type="datetimeFigureOut">
              <a:rPr lang="en-US" smtClean="0"/>
              <a:t>5/11/2024</a:t>
            </a:fld>
            <a:endParaRPr lang="en-US" dirty="0"/>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0180BE5A-9D85-4716-9443-9D9E66ACB5E5}" type="slidenum">
              <a:rPr lang="en-US" smtClean="0"/>
              <a:t>‹#›</a:t>
            </a:fld>
            <a:endParaRPr lang="en-US" dirty="0"/>
          </a:p>
        </p:txBody>
      </p:sp>
    </p:spTree>
    <p:extLst>
      <p:ext uri="{BB962C8B-B14F-4D97-AF65-F5344CB8AC3E}">
        <p14:creationId xmlns:p14="http://schemas.microsoft.com/office/powerpoint/2010/main" val="378878266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AD6744A-403D-42A1-BFE7-61DA46EE7C6C}" type="datetimeFigureOut">
              <a:rPr lang="en-US" smtClean="0"/>
              <a:t>5/11/2024</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1E05635-4EFD-4447-A451-86C57984FA89}" type="slidenum">
              <a:rPr lang="en-US" smtClean="0"/>
              <a:t>‹#›</a:t>
            </a:fld>
            <a:endParaRPr lang="en-US" dirty="0"/>
          </a:p>
        </p:txBody>
      </p:sp>
    </p:spTree>
    <p:extLst>
      <p:ext uri="{BB962C8B-B14F-4D97-AF65-F5344CB8AC3E}">
        <p14:creationId xmlns:p14="http://schemas.microsoft.com/office/powerpoint/2010/main" val="120660236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2" name="Rectangle 11"/>
          <p:cNvSpPr/>
          <p:nvPr/>
        </p:nvSpPr>
        <p:spPr>
          <a:xfrm>
            <a:off x="0" y="0"/>
            <a:ext cx="12192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sz="1800" dirty="0"/>
          </a:p>
        </p:txBody>
      </p:sp>
      <p:sp useBgFill="1">
        <p:nvSpPr>
          <p:cNvPr id="13" name="Rounded Rectangle 12"/>
          <p:cNvSpPr/>
          <p:nvPr/>
        </p:nvSpPr>
        <p:spPr>
          <a:xfrm>
            <a:off x="87084" y="69756"/>
            <a:ext cx="12017829"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sz="1800" dirty="0"/>
          </a:p>
        </p:txBody>
      </p:sp>
      <p:sp>
        <p:nvSpPr>
          <p:cNvPr id="7" name="Rectangle 6"/>
          <p:cNvSpPr/>
          <p:nvPr/>
        </p:nvSpPr>
        <p:spPr bwMode="grayWhite">
          <a:xfrm>
            <a:off x="83909" y="1449304"/>
            <a:ext cx="12028716" cy="1527349"/>
          </a:xfrm>
          <a:prstGeom prst="rect">
            <a:avLst/>
          </a:prstGeom>
          <a:solidFill>
            <a:schemeClr val="accent1">
              <a:lumMod val="75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p:nvSpPr>
          <p:cNvPr id="10" name="Rectangle 9"/>
          <p:cNvSpPr/>
          <p:nvPr/>
        </p:nvSpPr>
        <p:spPr>
          <a:xfrm>
            <a:off x="83909" y="1396720"/>
            <a:ext cx="12028716"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p:nvSpPr>
          <p:cNvPr id="11" name="Rectangle 10"/>
          <p:cNvSpPr/>
          <p:nvPr/>
        </p:nvSpPr>
        <p:spPr>
          <a:xfrm>
            <a:off x="83909" y="2976649"/>
            <a:ext cx="12028716"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p:nvSpPr>
          <p:cNvPr id="8" name="Title 7"/>
          <p:cNvSpPr>
            <a:spLocks noGrp="1"/>
          </p:cNvSpPr>
          <p:nvPr>
            <p:ph type="ctrTitle"/>
          </p:nvPr>
        </p:nvSpPr>
        <p:spPr>
          <a:xfrm>
            <a:off x="609600" y="1505931"/>
            <a:ext cx="10972800" cy="1470025"/>
          </a:xfrm>
        </p:spPr>
        <p:txBody>
          <a:bodyPr anchor="ctr"/>
          <a:lstStyle>
            <a:lvl1pPr algn="ctr">
              <a:defRPr lang="en-US" dirty="0">
                <a:solidFill>
                  <a:schemeClr val="bg1"/>
                </a:solidFill>
              </a:defRPr>
            </a:lvl1pPr>
          </a:lstStyle>
          <a:p>
            <a:r>
              <a:rPr kumimoji="0" lang="en-US"/>
              <a:t>Click to edit Master title style</a:t>
            </a:r>
            <a:endParaRPr kumimoji="0" lang="en-US" dirty="0"/>
          </a:p>
        </p:txBody>
      </p:sp>
      <p:sp>
        <p:nvSpPr>
          <p:cNvPr id="9" name="Subtitle 8"/>
          <p:cNvSpPr>
            <a:spLocks noGrp="1"/>
          </p:cNvSpPr>
          <p:nvPr>
            <p:ph type="subTitle" idx="1"/>
          </p:nvPr>
        </p:nvSpPr>
        <p:spPr>
          <a:xfrm>
            <a:off x="1727200" y="3200400"/>
            <a:ext cx="85344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endParaRPr kumimoji="0" lang="en-US" dirty="0"/>
          </a:p>
        </p:txBody>
      </p:sp>
      <p:sp>
        <p:nvSpPr>
          <p:cNvPr id="29" name="Slide Number Placeholder 28"/>
          <p:cNvSpPr>
            <a:spLocks noGrp="1"/>
          </p:cNvSpPr>
          <p:nvPr>
            <p:ph type="sldNum" sz="quarter" idx="12"/>
          </p:nvPr>
        </p:nvSpPr>
        <p:spPr>
          <a:solidFill>
            <a:schemeClr val="accent1">
              <a:lumMod val="75000"/>
            </a:schemeClr>
          </a:solidFill>
        </p:spPr>
        <p:txBody>
          <a:bodyPr lIns="0" tIns="0" rIns="0" bIns="0">
            <a:noAutofit/>
          </a:bodyPr>
          <a:lstStyle>
            <a:lvl1pPr>
              <a:defRPr sz="1400">
                <a:solidFill>
                  <a:srgbClr val="FFFFFF"/>
                </a:solidFill>
              </a:defRPr>
            </a:lvl1pPr>
          </a:lstStyle>
          <a:p>
            <a:fld id="{401CF334-2D5C-4859-84A6-CA7E6E43FAEB}" type="slidenum">
              <a:rPr lang="en-US" smtClean="0"/>
              <a:t>‹#›</a:t>
            </a:fld>
            <a:endParaRPr lang="en-US" dirty="0"/>
          </a:p>
        </p:txBody>
      </p:sp>
      <p:sp>
        <p:nvSpPr>
          <p:cNvPr id="17" name="Footer Placeholder 16"/>
          <p:cNvSpPr>
            <a:spLocks noGrp="1"/>
          </p:cNvSpPr>
          <p:nvPr>
            <p:ph type="ftr" sz="quarter" idx="11"/>
          </p:nvPr>
        </p:nvSpPr>
        <p:spPr/>
        <p:txBody>
          <a:bodyPr/>
          <a:lstStyle/>
          <a:p>
            <a:r>
              <a:rPr lang="en-US" dirty="0"/>
              <a:t>Add a footer</a:t>
            </a:r>
          </a:p>
        </p:txBody>
      </p:sp>
      <p:sp>
        <p:nvSpPr>
          <p:cNvPr id="28" name="Date Placeholder 27"/>
          <p:cNvSpPr>
            <a:spLocks noGrp="1"/>
          </p:cNvSpPr>
          <p:nvPr>
            <p:ph type="dt" sz="half" idx="10"/>
          </p:nvPr>
        </p:nvSpPr>
        <p:spPr/>
        <p:txBody>
          <a:bodyPr/>
          <a:lstStyle/>
          <a:p>
            <a:fld id="{349BF3EA-1A78-4F07-BDC0-C8A1BD461199}" type="datetimeFigureOut">
              <a:rPr lang="en-US" smtClean="0"/>
              <a:t>5/11/2024</a:t>
            </a:fld>
            <a:endParaRPr lang="en-US" dirty="0"/>
          </a:p>
        </p:txBody>
      </p:sp>
    </p:spTree>
    <p:extLst>
      <p:ext uri="{BB962C8B-B14F-4D97-AF65-F5344CB8AC3E}">
        <p14:creationId xmlns:p14="http://schemas.microsoft.com/office/powerpoint/2010/main" val="240069736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Slide Number Placeholder 5"/>
          <p:cNvSpPr>
            <a:spLocks noGrp="1"/>
          </p:cNvSpPr>
          <p:nvPr>
            <p:ph type="sldNum" sz="quarter" idx="12"/>
          </p:nvPr>
        </p:nvSpPr>
        <p:spPr/>
        <p:txBody>
          <a:bodyPr/>
          <a:lstStyle/>
          <a:p>
            <a:fld id="{401CF334-2D5C-4859-84A6-CA7E6E43FAEB}" type="slidenum">
              <a:rPr lang="en-US" smtClean="0"/>
              <a:t>‹#›</a:t>
            </a:fld>
            <a:endParaRPr lang="en-US" dirty="0"/>
          </a:p>
        </p:txBody>
      </p:sp>
      <p:sp>
        <p:nvSpPr>
          <p:cNvPr id="5" name="Footer Placeholder 4"/>
          <p:cNvSpPr>
            <a:spLocks noGrp="1"/>
          </p:cNvSpPr>
          <p:nvPr>
            <p:ph type="ftr" sz="quarter" idx="11"/>
          </p:nvPr>
        </p:nvSpPr>
        <p:spPr/>
        <p:txBody>
          <a:bodyPr/>
          <a:lstStyle/>
          <a:p>
            <a:r>
              <a:rPr lang="en-US" dirty="0"/>
              <a:t>Add a footer</a:t>
            </a:r>
          </a:p>
        </p:txBody>
      </p:sp>
      <p:sp>
        <p:nvSpPr>
          <p:cNvPr id="4" name="Date Placeholder 3"/>
          <p:cNvSpPr>
            <a:spLocks noGrp="1"/>
          </p:cNvSpPr>
          <p:nvPr>
            <p:ph type="dt" sz="half" idx="10"/>
          </p:nvPr>
        </p:nvSpPr>
        <p:spPr/>
        <p:txBody>
          <a:bodyPr/>
          <a:lstStyle/>
          <a:p>
            <a:fld id="{349BF3EA-1A78-4F07-BDC0-C8A1BD461199}" type="datetimeFigureOut">
              <a:rPr lang="en-US" smtClean="0"/>
              <a:t>5/11/2024</a:t>
            </a:fld>
            <a:endParaRPr lang="en-US" dirty="0"/>
          </a:p>
        </p:txBody>
      </p:sp>
    </p:spTree>
    <p:extLst>
      <p:ext uri="{BB962C8B-B14F-4D97-AF65-F5344CB8AC3E}">
        <p14:creationId xmlns:p14="http://schemas.microsoft.com/office/powerpoint/2010/main" val="320773646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42"/>
            <a:ext cx="2682240" cy="5851525"/>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1219200" y="274641"/>
            <a:ext cx="7416800" cy="5851525"/>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Slide Number Placeholder 5"/>
          <p:cNvSpPr>
            <a:spLocks noGrp="1"/>
          </p:cNvSpPr>
          <p:nvPr>
            <p:ph type="sldNum" sz="quarter" idx="12"/>
          </p:nvPr>
        </p:nvSpPr>
        <p:spPr/>
        <p:txBody>
          <a:bodyPr/>
          <a:lstStyle/>
          <a:p>
            <a:fld id="{401CF334-2D5C-4859-84A6-CA7E6E43FAEB}" type="slidenum">
              <a:rPr lang="en-US" smtClean="0"/>
              <a:t>‹#›</a:t>
            </a:fld>
            <a:endParaRPr lang="en-US" dirty="0"/>
          </a:p>
        </p:txBody>
      </p:sp>
      <p:sp>
        <p:nvSpPr>
          <p:cNvPr id="5" name="Footer Placeholder 4"/>
          <p:cNvSpPr>
            <a:spLocks noGrp="1"/>
          </p:cNvSpPr>
          <p:nvPr>
            <p:ph type="ftr" sz="quarter" idx="11"/>
          </p:nvPr>
        </p:nvSpPr>
        <p:spPr/>
        <p:txBody>
          <a:bodyPr/>
          <a:lstStyle/>
          <a:p>
            <a:r>
              <a:rPr lang="en-US" dirty="0"/>
              <a:t>Add a footer</a:t>
            </a:r>
          </a:p>
        </p:txBody>
      </p:sp>
      <p:sp>
        <p:nvSpPr>
          <p:cNvPr id="4" name="Date Placeholder 3"/>
          <p:cNvSpPr>
            <a:spLocks noGrp="1"/>
          </p:cNvSpPr>
          <p:nvPr>
            <p:ph type="dt" sz="half" idx="10"/>
          </p:nvPr>
        </p:nvSpPr>
        <p:spPr/>
        <p:txBody>
          <a:bodyPr/>
          <a:lstStyle/>
          <a:p>
            <a:fld id="{349BF3EA-1A78-4F07-BDC0-C8A1BD461199}" type="datetimeFigureOut">
              <a:rPr lang="en-US" smtClean="0"/>
              <a:t>5/11/2024</a:t>
            </a:fld>
            <a:endParaRPr lang="en-US" dirty="0"/>
          </a:p>
        </p:txBody>
      </p:sp>
    </p:spTree>
    <p:extLst>
      <p:ext uri="{BB962C8B-B14F-4D97-AF65-F5344CB8AC3E}">
        <p14:creationId xmlns:p14="http://schemas.microsoft.com/office/powerpoint/2010/main" val="392358718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type="obj">
  <p:cSld name="1_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2541" b="0" i="0">
                <a:solidFill>
                  <a:schemeClr val="hlink"/>
                </a:solidFill>
                <a:latin typeface="Trebuchet MS"/>
                <a:cs typeface="Trebuchet MS"/>
              </a:defRPr>
            </a:lvl1pPr>
          </a:lstStyle>
          <a:p>
            <a:endParaRPr/>
          </a:p>
        </p:txBody>
      </p:sp>
      <p:sp>
        <p:nvSpPr>
          <p:cNvPr id="3" name="Holder 3"/>
          <p:cNvSpPr>
            <a:spLocks noGrp="1"/>
          </p:cNvSpPr>
          <p:nvPr>
            <p:ph sz="half" idx="2"/>
          </p:nvPr>
        </p:nvSpPr>
        <p:spPr>
          <a:xfrm>
            <a:off x="594245" y="1499770"/>
            <a:ext cx="3740518" cy="167610"/>
          </a:xfrm>
          <a:prstGeom prst="rect">
            <a:avLst/>
          </a:prstGeom>
        </p:spPr>
        <p:txBody>
          <a:bodyPr wrap="square" lIns="0" tIns="0" rIns="0" bIns="0">
            <a:spAutoFit/>
          </a:bodyPr>
          <a:lstStyle>
            <a:lvl1pPr>
              <a:defRPr sz="1089" b="0" i="0">
                <a:solidFill>
                  <a:schemeClr val="tx1"/>
                </a:solidFill>
                <a:latin typeface="Cambria"/>
                <a:cs typeface="Cambria"/>
              </a:defRPr>
            </a:lvl1pPr>
          </a:lstStyle>
          <a:p>
            <a:endParaRPr/>
          </a:p>
        </p:txBody>
      </p:sp>
      <p:sp>
        <p:nvSpPr>
          <p:cNvPr id="4" name="Holder 4"/>
          <p:cNvSpPr>
            <a:spLocks noGrp="1"/>
          </p:cNvSpPr>
          <p:nvPr>
            <p:ph sz="half" idx="3"/>
          </p:nvPr>
        </p:nvSpPr>
        <p:spPr>
          <a:xfrm>
            <a:off x="6278881" y="1577340"/>
            <a:ext cx="5303520" cy="400110"/>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5/11/2024</a:t>
            </a:fld>
            <a:endParaRPr lang="en-US"/>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extLst>
      <p:ext uri="{BB962C8B-B14F-4D97-AF65-F5344CB8AC3E}">
        <p14:creationId xmlns:p14="http://schemas.microsoft.com/office/powerpoint/2010/main" val="352935261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8" name="Content Placeholder 7"/>
          <p:cNvSpPr>
            <a:spLocks noGrp="1"/>
          </p:cNvSpPr>
          <p:nvPr>
            <p:ph sz="quarter" idx="1"/>
          </p:nvPr>
        </p:nvSpPr>
        <p:spPr>
          <a:xfrm>
            <a:off x="1219200" y="1447800"/>
            <a:ext cx="10363200" cy="4572000"/>
          </a:xfrm>
        </p:spPr>
        <p:txBody>
          <a:bodyPr vert="horz"/>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dirty="0"/>
          </a:p>
        </p:txBody>
      </p:sp>
      <p:sp>
        <p:nvSpPr>
          <p:cNvPr id="6" name="Slide Number Placeholder 5"/>
          <p:cNvSpPr>
            <a:spLocks noGrp="1"/>
          </p:cNvSpPr>
          <p:nvPr>
            <p:ph type="sldNum" sz="quarter" idx="12"/>
          </p:nvPr>
        </p:nvSpPr>
        <p:spPr/>
        <p:txBody>
          <a:bodyPr/>
          <a:lstStyle/>
          <a:p>
            <a:fld id="{401CF334-2D5C-4859-84A6-CA7E6E43FAEB}" type="slidenum">
              <a:rPr lang="en-US" smtClean="0"/>
              <a:t>‹#›</a:t>
            </a:fld>
            <a:endParaRPr lang="en-US" dirty="0"/>
          </a:p>
        </p:txBody>
      </p:sp>
      <p:sp>
        <p:nvSpPr>
          <p:cNvPr id="5" name="Footer Placeholder 4"/>
          <p:cNvSpPr>
            <a:spLocks noGrp="1"/>
          </p:cNvSpPr>
          <p:nvPr>
            <p:ph type="ftr" sz="quarter" idx="11"/>
          </p:nvPr>
        </p:nvSpPr>
        <p:spPr/>
        <p:txBody>
          <a:bodyPr/>
          <a:lstStyle/>
          <a:p>
            <a:r>
              <a:rPr lang="en-US" dirty="0"/>
              <a:t>Add a footer</a:t>
            </a:r>
          </a:p>
        </p:txBody>
      </p:sp>
      <p:sp>
        <p:nvSpPr>
          <p:cNvPr id="4" name="Date Placeholder 3"/>
          <p:cNvSpPr>
            <a:spLocks noGrp="1"/>
          </p:cNvSpPr>
          <p:nvPr>
            <p:ph type="dt" sz="half" idx="10"/>
          </p:nvPr>
        </p:nvSpPr>
        <p:spPr/>
        <p:txBody>
          <a:bodyPr/>
          <a:lstStyle/>
          <a:p>
            <a:fld id="{349BF3EA-1A78-4F07-BDC0-C8A1BD461199}" type="datetimeFigureOut">
              <a:rPr lang="en-US" smtClean="0"/>
              <a:t>5/11/2024</a:t>
            </a:fld>
            <a:endParaRPr lang="en-US" dirty="0"/>
          </a:p>
        </p:txBody>
      </p:sp>
    </p:spTree>
    <p:extLst>
      <p:ext uri="{BB962C8B-B14F-4D97-AF65-F5344CB8AC3E}">
        <p14:creationId xmlns:p14="http://schemas.microsoft.com/office/powerpoint/2010/main" val="131643944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11" name="Rectangle 10"/>
          <p:cNvSpPr/>
          <p:nvPr/>
        </p:nvSpPr>
        <p:spPr>
          <a:xfrm>
            <a:off x="0" y="0"/>
            <a:ext cx="12192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sz="1800" dirty="0"/>
          </a:p>
        </p:txBody>
      </p:sp>
      <p:sp useBgFill="1">
        <p:nvSpPr>
          <p:cNvPr id="10" name="Rounded Rectangle 9"/>
          <p:cNvSpPr/>
          <p:nvPr/>
        </p:nvSpPr>
        <p:spPr>
          <a:xfrm>
            <a:off x="87084" y="69756"/>
            <a:ext cx="12017829"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sz="1800" dirty="0"/>
          </a:p>
        </p:txBody>
      </p:sp>
      <p:sp>
        <p:nvSpPr>
          <p:cNvPr id="7" name="Rectangle 6"/>
          <p:cNvSpPr/>
          <p:nvPr/>
        </p:nvSpPr>
        <p:spPr>
          <a:xfrm flipV="1">
            <a:off x="92550" y="2376830"/>
            <a:ext cx="12018020" cy="91440"/>
          </a:xfrm>
          <a:prstGeom prst="rect">
            <a:avLst/>
          </a:prstGeom>
          <a:solidFill>
            <a:schemeClr val="accent1">
              <a:lumMod val="75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p:nvSpPr>
          <p:cNvPr id="8" name="Rectangle 7"/>
          <p:cNvSpPr/>
          <p:nvPr/>
        </p:nvSpPr>
        <p:spPr>
          <a:xfrm>
            <a:off x="92195" y="2341476"/>
            <a:ext cx="12018375"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p:nvSpPr>
          <p:cNvPr id="9" name="Rectangle 8"/>
          <p:cNvSpPr/>
          <p:nvPr/>
        </p:nvSpPr>
        <p:spPr>
          <a:xfrm>
            <a:off x="91075" y="2468880"/>
            <a:ext cx="12019495"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p:nvSpPr>
          <p:cNvPr id="2" name="Title 1"/>
          <p:cNvSpPr>
            <a:spLocks noGrp="1"/>
          </p:cNvSpPr>
          <p:nvPr>
            <p:ph type="title"/>
          </p:nvPr>
        </p:nvSpPr>
        <p:spPr>
          <a:xfrm>
            <a:off x="963084" y="952501"/>
            <a:ext cx="10363200" cy="1362075"/>
          </a:xfrm>
        </p:spPr>
        <p:txBody>
          <a:bodyPr anchor="b" anchorCtr="0"/>
          <a:lstStyle>
            <a:lvl1pPr algn="l">
              <a:buNone/>
              <a:defRPr sz="4000" b="0" cap="none"/>
            </a:lvl1pPr>
          </a:lstStyle>
          <a:p>
            <a:r>
              <a:rPr kumimoji="0" lang="en-US"/>
              <a:t>Click to edit Master title style</a:t>
            </a:r>
            <a:endParaRPr kumimoji="0" lang="en-US" dirty="0"/>
          </a:p>
        </p:txBody>
      </p:sp>
      <p:sp>
        <p:nvSpPr>
          <p:cNvPr id="3" name="Text Placeholder 2"/>
          <p:cNvSpPr>
            <a:spLocks noGrp="1"/>
          </p:cNvSpPr>
          <p:nvPr>
            <p:ph type="body" idx="1"/>
          </p:nvPr>
        </p:nvSpPr>
        <p:spPr>
          <a:xfrm>
            <a:off x="963084" y="2547938"/>
            <a:ext cx="10363200" cy="1338262"/>
          </a:xfrm>
        </p:spPr>
        <p:txBody>
          <a:bodyPr anchor="t" anchorCtr="0"/>
          <a:lstStyle>
            <a:lvl1pPr marL="0" indent="0">
              <a:buNone/>
              <a:defRPr sz="240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6" name="Slide Number Placeholder 5"/>
          <p:cNvSpPr>
            <a:spLocks noGrp="1"/>
          </p:cNvSpPr>
          <p:nvPr>
            <p:ph type="sldNum" sz="quarter" idx="12"/>
          </p:nvPr>
        </p:nvSpPr>
        <p:spPr>
          <a:xfrm>
            <a:off x="195072" y="6208776"/>
            <a:ext cx="609600" cy="457200"/>
          </a:xfrm>
        </p:spPr>
        <p:txBody>
          <a:bodyPr/>
          <a:lstStyle/>
          <a:p>
            <a:fld id="{401CF334-2D5C-4859-84A6-CA7E6E43FAEB}" type="slidenum">
              <a:rPr lang="en-US" smtClean="0"/>
              <a:t>‹#›</a:t>
            </a:fld>
            <a:endParaRPr lang="en-US" dirty="0"/>
          </a:p>
        </p:txBody>
      </p:sp>
      <p:sp>
        <p:nvSpPr>
          <p:cNvPr id="5" name="Footer Placeholder 4"/>
          <p:cNvSpPr>
            <a:spLocks noGrp="1"/>
          </p:cNvSpPr>
          <p:nvPr>
            <p:ph type="ftr" sz="quarter" idx="11"/>
          </p:nvPr>
        </p:nvSpPr>
        <p:spPr>
          <a:xfrm>
            <a:off x="1066800" y="6172200"/>
            <a:ext cx="5334000" cy="457200"/>
          </a:xfrm>
        </p:spPr>
        <p:txBody>
          <a:bodyPr/>
          <a:lstStyle/>
          <a:p>
            <a:r>
              <a:rPr lang="en-US" dirty="0"/>
              <a:t>Add a footer</a:t>
            </a:r>
          </a:p>
        </p:txBody>
      </p:sp>
      <p:sp>
        <p:nvSpPr>
          <p:cNvPr id="4" name="Date Placeholder 3"/>
          <p:cNvSpPr>
            <a:spLocks noGrp="1"/>
          </p:cNvSpPr>
          <p:nvPr>
            <p:ph type="dt" sz="half" idx="10"/>
          </p:nvPr>
        </p:nvSpPr>
        <p:spPr/>
        <p:txBody>
          <a:bodyPr/>
          <a:lstStyle/>
          <a:p>
            <a:fld id="{349BF3EA-1A78-4F07-BDC0-C8A1BD461199}" type="datetimeFigureOut">
              <a:rPr lang="en-US" smtClean="0"/>
              <a:t>5/11/2024</a:t>
            </a:fld>
            <a:endParaRPr lang="en-US" dirty="0"/>
          </a:p>
        </p:txBody>
      </p:sp>
    </p:spTree>
    <p:extLst>
      <p:ext uri="{BB962C8B-B14F-4D97-AF65-F5344CB8AC3E}">
        <p14:creationId xmlns:p14="http://schemas.microsoft.com/office/powerpoint/2010/main" val="290822672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9" name="Content Placeholder 8"/>
          <p:cNvSpPr>
            <a:spLocks noGrp="1"/>
          </p:cNvSpPr>
          <p:nvPr>
            <p:ph sz="quarter" idx="1"/>
          </p:nvPr>
        </p:nvSpPr>
        <p:spPr>
          <a:xfrm>
            <a:off x="1219200" y="1447800"/>
            <a:ext cx="4998720" cy="4572000"/>
          </a:xfrm>
        </p:spPr>
        <p:txBody>
          <a:bodyPr vert="horz"/>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dirty="0"/>
          </a:p>
        </p:txBody>
      </p:sp>
      <p:sp>
        <p:nvSpPr>
          <p:cNvPr id="11" name="Content Placeholder 10"/>
          <p:cNvSpPr>
            <a:spLocks noGrp="1"/>
          </p:cNvSpPr>
          <p:nvPr>
            <p:ph sz="quarter" idx="2"/>
          </p:nvPr>
        </p:nvSpPr>
        <p:spPr>
          <a:xfrm>
            <a:off x="6578600" y="1447800"/>
            <a:ext cx="4998720" cy="4572000"/>
          </a:xfrm>
        </p:spPr>
        <p:txBody>
          <a:bodyPr vert="horz"/>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Slide Number Placeholder 6"/>
          <p:cNvSpPr>
            <a:spLocks noGrp="1"/>
          </p:cNvSpPr>
          <p:nvPr>
            <p:ph type="sldNum" sz="quarter" idx="12"/>
          </p:nvPr>
        </p:nvSpPr>
        <p:spPr/>
        <p:txBody>
          <a:bodyPr/>
          <a:lstStyle/>
          <a:p>
            <a:fld id="{401CF334-2D5C-4859-84A6-CA7E6E43FAEB}" type="slidenum">
              <a:rPr lang="en-US" smtClean="0"/>
              <a:t>‹#›</a:t>
            </a:fld>
            <a:endParaRPr lang="en-US" dirty="0"/>
          </a:p>
        </p:txBody>
      </p:sp>
      <p:sp>
        <p:nvSpPr>
          <p:cNvPr id="6" name="Footer Placeholder 5"/>
          <p:cNvSpPr>
            <a:spLocks noGrp="1"/>
          </p:cNvSpPr>
          <p:nvPr>
            <p:ph type="ftr" sz="quarter" idx="11"/>
          </p:nvPr>
        </p:nvSpPr>
        <p:spPr/>
        <p:txBody>
          <a:bodyPr/>
          <a:lstStyle/>
          <a:p>
            <a:r>
              <a:rPr lang="en-US" dirty="0"/>
              <a:t>Add a footer</a:t>
            </a:r>
          </a:p>
        </p:txBody>
      </p:sp>
      <p:sp>
        <p:nvSpPr>
          <p:cNvPr id="5" name="Date Placeholder 4"/>
          <p:cNvSpPr>
            <a:spLocks noGrp="1"/>
          </p:cNvSpPr>
          <p:nvPr>
            <p:ph type="dt" sz="half" idx="10"/>
          </p:nvPr>
        </p:nvSpPr>
        <p:spPr/>
        <p:txBody>
          <a:bodyPr/>
          <a:lstStyle/>
          <a:p>
            <a:fld id="{349BF3EA-1A78-4F07-BDC0-C8A1BD461199}" type="datetimeFigureOut">
              <a:rPr lang="en-US" smtClean="0"/>
              <a:t>5/11/2024</a:t>
            </a:fld>
            <a:endParaRPr lang="en-US" dirty="0"/>
          </a:p>
        </p:txBody>
      </p:sp>
    </p:spTree>
    <p:extLst>
      <p:ext uri="{BB962C8B-B14F-4D97-AF65-F5344CB8AC3E}">
        <p14:creationId xmlns:p14="http://schemas.microsoft.com/office/powerpoint/2010/main" val="36584938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219200" y="273050"/>
            <a:ext cx="10363200" cy="1143000"/>
          </a:xfrm>
        </p:spPr>
        <p:txBody>
          <a:bodyPr anchor="b" anchorCtr="0"/>
          <a:lstStyle>
            <a:lvl1pPr>
              <a:defRPr/>
            </a:lvl1pPr>
          </a:lstStyle>
          <a:p>
            <a:r>
              <a:rPr kumimoji="0" lang="en-US"/>
              <a:t>Click to edit Master title style</a:t>
            </a:r>
          </a:p>
        </p:txBody>
      </p:sp>
      <p:sp>
        <p:nvSpPr>
          <p:cNvPr id="3" name="Text Placeholder 2"/>
          <p:cNvSpPr>
            <a:spLocks noGrp="1"/>
          </p:cNvSpPr>
          <p:nvPr>
            <p:ph type="body" idx="1"/>
          </p:nvPr>
        </p:nvSpPr>
        <p:spPr>
          <a:xfrm>
            <a:off x="1219200" y="1447800"/>
            <a:ext cx="4978400" cy="762000"/>
          </a:xfrm>
          <a:noFill/>
          <a:ln w="12700" cap="sq" cmpd="sng" algn="ctr">
            <a:noFill/>
            <a:prstDash val="solid"/>
          </a:ln>
        </p:spPr>
        <p:txBody>
          <a:bodyPr lIns="91440" anchor="b" anchorCtr="0">
            <a:noAutofit/>
          </a:bodyPr>
          <a:lstStyle>
            <a:lvl1pPr marL="0" indent="0">
              <a:buNone/>
              <a:defRPr sz="2400" b="1">
                <a:solidFill>
                  <a:schemeClr val="accent1">
                    <a:lumMod val="75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11" name="Content Placeholder 10"/>
          <p:cNvSpPr>
            <a:spLocks noGrp="1"/>
          </p:cNvSpPr>
          <p:nvPr>
            <p:ph sz="half" idx="2"/>
          </p:nvPr>
        </p:nvSpPr>
        <p:spPr>
          <a:xfrm>
            <a:off x="1219200" y="2247900"/>
            <a:ext cx="4978400" cy="3886200"/>
          </a:xfrm>
        </p:spPr>
        <p:txBody>
          <a:bodyPr vert="horz"/>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Text Placeholder 3"/>
          <p:cNvSpPr>
            <a:spLocks noGrp="1"/>
          </p:cNvSpPr>
          <p:nvPr>
            <p:ph type="body" sz="half" idx="3"/>
          </p:nvPr>
        </p:nvSpPr>
        <p:spPr>
          <a:xfrm>
            <a:off x="6604000" y="1447800"/>
            <a:ext cx="4978400" cy="762000"/>
          </a:xfrm>
          <a:noFill/>
          <a:ln w="12700" cap="sq" cmpd="sng" algn="ctr">
            <a:noFill/>
            <a:prstDash val="solid"/>
          </a:ln>
        </p:spPr>
        <p:txBody>
          <a:bodyPr lIns="91440" anchor="b" anchorCtr="0">
            <a:noAutofit/>
          </a:bodyPr>
          <a:lstStyle>
            <a:lvl1pPr marL="0" indent="0">
              <a:buNone/>
              <a:defRPr sz="2400" b="1">
                <a:solidFill>
                  <a:schemeClr val="accent1">
                    <a:lumMod val="75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13" name="Content Placeholder 12"/>
          <p:cNvSpPr>
            <a:spLocks noGrp="1"/>
          </p:cNvSpPr>
          <p:nvPr>
            <p:ph sz="half" idx="4"/>
          </p:nvPr>
        </p:nvSpPr>
        <p:spPr>
          <a:xfrm>
            <a:off x="6604000" y="2247900"/>
            <a:ext cx="4978400" cy="3886200"/>
          </a:xfrm>
        </p:spPr>
        <p:txBody>
          <a:bodyPr vert="horz"/>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9" name="Slide Number Placeholder 8"/>
          <p:cNvSpPr>
            <a:spLocks noGrp="1"/>
          </p:cNvSpPr>
          <p:nvPr>
            <p:ph type="sldNum" sz="quarter" idx="12"/>
          </p:nvPr>
        </p:nvSpPr>
        <p:spPr/>
        <p:txBody>
          <a:bodyPr/>
          <a:lstStyle/>
          <a:p>
            <a:fld id="{401CF334-2D5C-4859-84A6-CA7E6E43FAEB}" type="slidenum">
              <a:rPr lang="en-US" smtClean="0"/>
              <a:t>‹#›</a:t>
            </a:fld>
            <a:endParaRPr lang="en-US" dirty="0"/>
          </a:p>
        </p:txBody>
      </p:sp>
      <p:sp>
        <p:nvSpPr>
          <p:cNvPr id="8" name="Footer Placeholder 7"/>
          <p:cNvSpPr>
            <a:spLocks noGrp="1"/>
          </p:cNvSpPr>
          <p:nvPr>
            <p:ph type="ftr" sz="quarter" idx="11"/>
          </p:nvPr>
        </p:nvSpPr>
        <p:spPr/>
        <p:txBody>
          <a:bodyPr/>
          <a:lstStyle/>
          <a:p>
            <a:r>
              <a:rPr lang="en-US" dirty="0"/>
              <a:t>Add a footer</a:t>
            </a:r>
          </a:p>
        </p:txBody>
      </p:sp>
      <p:sp>
        <p:nvSpPr>
          <p:cNvPr id="7" name="Date Placeholder 6"/>
          <p:cNvSpPr>
            <a:spLocks noGrp="1"/>
          </p:cNvSpPr>
          <p:nvPr>
            <p:ph type="dt" sz="half" idx="10"/>
          </p:nvPr>
        </p:nvSpPr>
        <p:spPr/>
        <p:txBody>
          <a:bodyPr/>
          <a:lstStyle/>
          <a:p>
            <a:fld id="{349BF3EA-1A78-4F07-BDC0-C8A1BD461199}" type="datetimeFigureOut">
              <a:rPr lang="en-US" smtClean="0"/>
              <a:t>5/11/2024</a:t>
            </a:fld>
            <a:endParaRPr lang="en-US" dirty="0"/>
          </a:p>
        </p:txBody>
      </p:sp>
    </p:spTree>
    <p:extLst>
      <p:ext uri="{BB962C8B-B14F-4D97-AF65-F5344CB8AC3E}">
        <p14:creationId xmlns:p14="http://schemas.microsoft.com/office/powerpoint/2010/main" val="91127435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5" name="Slide Number Placeholder 4"/>
          <p:cNvSpPr>
            <a:spLocks noGrp="1"/>
          </p:cNvSpPr>
          <p:nvPr>
            <p:ph type="sldNum" sz="quarter" idx="12"/>
          </p:nvPr>
        </p:nvSpPr>
        <p:spPr/>
        <p:txBody>
          <a:bodyPr/>
          <a:lstStyle/>
          <a:p>
            <a:fld id="{401CF334-2D5C-4859-84A6-CA7E6E43FAEB}" type="slidenum">
              <a:rPr lang="en-US" smtClean="0"/>
              <a:t>‹#›</a:t>
            </a:fld>
            <a:endParaRPr lang="en-US" dirty="0"/>
          </a:p>
        </p:txBody>
      </p:sp>
      <p:sp>
        <p:nvSpPr>
          <p:cNvPr id="4" name="Footer Placeholder 3"/>
          <p:cNvSpPr>
            <a:spLocks noGrp="1"/>
          </p:cNvSpPr>
          <p:nvPr>
            <p:ph type="ftr" sz="quarter" idx="11"/>
          </p:nvPr>
        </p:nvSpPr>
        <p:spPr/>
        <p:txBody>
          <a:bodyPr/>
          <a:lstStyle/>
          <a:p>
            <a:r>
              <a:rPr lang="en-US" dirty="0"/>
              <a:t>Add a footer</a:t>
            </a:r>
          </a:p>
        </p:txBody>
      </p:sp>
      <p:sp>
        <p:nvSpPr>
          <p:cNvPr id="3" name="Date Placeholder 2"/>
          <p:cNvSpPr>
            <a:spLocks noGrp="1"/>
          </p:cNvSpPr>
          <p:nvPr>
            <p:ph type="dt" sz="half" idx="10"/>
          </p:nvPr>
        </p:nvSpPr>
        <p:spPr/>
        <p:txBody>
          <a:bodyPr/>
          <a:lstStyle/>
          <a:p>
            <a:fld id="{349BF3EA-1A78-4F07-BDC0-C8A1BD461199}" type="datetimeFigureOut">
              <a:rPr lang="en-US" smtClean="0"/>
              <a:t>5/11/2024</a:t>
            </a:fld>
            <a:endParaRPr lang="en-US" dirty="0"/>
          </a:p>
        </p:txBody>
      </p:sp>
    </p:spTree>
    <p:extLst>
      <p:ext uri="{BB962C8B-B14F-4D97-AF65-F5344CB8AC3E}">
        <p14:creationId xmlns:p14="http://schemas.microsoft.com/office/powerpoint/2010/main" val="16130747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401CF334-2D5C-4859-84A6-CA7E6E43FAEB}" type="slidenum">
              <a:rPr lang="en-US" smtClean="0"/>
              <a:t>‹#›</a:t>
            </a:fld>
            <a:endParaRPr lang="en-US" dirty="0"/>
          </a:p>
        </p:txBody>
      </p:sp>
      <p:sp>
        <p:nvSpPr>
          <p:cNvPr id="3" name="Footer Placeholder 2"/>
          <p:cNvSpPr>
            <a:spLocks noGrp="1"/>
          </p:cNvSpPr>
          <p:nvPr>
            <p:ph type="ftr" sz="quarter" idx="11"/>
          </p:nvPr>
        </p:nvSpPr>
        <p:spPr/>
        <p:txBody>
          <a:bodyPr/>
          <a:lstStyle/>
          <a:p>
            <a:r>
              <a:rPr lang="en-US" dirty="0"/>
              <a:t>Add a footer</a:t>
            </a:r>
          </a:p>
        </p:txBody>
      </p:sp>
      <p:sp>
        <p:nvSpPr>
          <p:cNvPr id="2" name="Date Placeholder 1"/>
          <p:cNvSpPr>
            <a:spLocks noGrp="1"/>
          </p:cNvSpPr>
          <p:nvPr>
            <p:ph type="dt" sz="half" idx="10"/>
          </p:nvPr>
        </p:nvSpPr>
        <p:spPr/>
        <p:txBody>
          <a:bodyPr/>
          <a:lstStyle/>
          <a:p>
            <a:fld id="{349BF3EA-1A78-4F07-BDC0-C8A1BD461199}" type="datetimeFigureOut">
              <a:rPr lang="en-US" smtClean="0"/>
              <a:t>5/11/2024</a:t>
            </a:fld>
            <a:endParaRPr lang="en-US" dirty="0"/>
          </a:p>
        </p:txBody>
      </p:sp>
    </p:spTree>
    <p:extLst>
      <p:ext uri="{BB962C8B-B14F-4D97-AF65-F5344CB8AC3E}">
        <p14:creationId xmlns:p14="http://schemas.microsoft.com/office/powerpoint/2010/main" val="71155760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Rectangle 7"/>
          <p:cNvSpPr/>
          <p:nvPr/>
        </p:nvSpPr>
        <p:spPr>
          <a:xfrm>
            <a:off x="0" y="0"/>
            <a:ext cx="12192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useBgFill="1">
        <p:nvSpPr>
          <p:cNvPr id="9" name="Rounded Rectangle 8"/>
          <p:cNvSpPr/>
          <p:nvPr/>
        </p:nvSpPr>
        <p:spPr>
          <a:xfrm>
            <a:off x="85344" y="69755"/>
            <a:ext cx="12017829"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sz="1800" dirty="0"/>
          </a:p>
        </p:txBody>
      </p:sp>
      <p:sp>
        <p:nvSpPr>
          <p:cNvPr id="2" name="Title 1"/>
          <p:cNvSpPr>
            <a:spLocks noGrp="1"/>
          </p:cNvSpPr>
          <p:nvPr>
            <p:ph type="title"/>
          </p:nvPr>
        </p:nvSpPr>
        <p:spPr>
          <a:xfrm>
            <a:off x="1219200" y="273050"/>
            <a:ext cx="10363200" cy="1143000"/>
          </a:xfrm>
        </p:spPr>
        <p:txBody>
          <a:bodyPr anchor="b" anchorCtr="0"/>
          <a:lstStyle>
            <a:lvl1pPr algn="l">
              <a:buNone/>
              <a:defRPr sz="4000" b="0"/>
            </a:lvl1pPr>
          </a:lstStyle>
          <a:p>
            <a:r>
              <a:rPr kumimoji="0" lang="en-US"/>
              <a:t>Click to edit Master title style</a:t>
            </a:r>
            <a:endParaRPr kumimoji="0" lang="en-US" dirty="0"/>
          </a:p>
        </p:txBody>
      </p:sp>
      <p:sp>
        <p:nvSpPr>
          <p:cNvPr id="11" name="Content Placeholder 10"/>
          <p:cNvSpPr>
            <a:spLocks noGrp="1"/>
          </p:cNvSpPr>
          <p:nvPr>
            <p:ph sz="quarter" idx="1"/>
          </p:nvPr>
        </p:nvSpPr>
        <p:spPr>
          <a:xfrm>
            <a:off x="3962400" y="1600200"/>
            <a:ext cx="7620000" cy="4495800"/>
          </a:xfrm>
        </p:spPr>
        <p:txBody>
          <a:bodyPr vert="horz"/>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3" name="Text Placeholder 2"/>
          <p:cNvSpPr>
            <a:spLocks noGrp="1"/>
          </p:cNvSpPr>
          <p:nvPr>
            <p:ph type="body" idx="2"/>
          </p:nvPr>
        </p:nvSpPr>
        <p:spPr>
          <a:xfrm>
            <a:off x="1219200" y="1600200"/>
            <a:ext cx="2540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7" name="Slide Number Placeholder 6"/>
          <p:cNvSpPr>
            <a:spLocks noGrp="1"/>
          </p:cNvSpPr>
          <p:nvPr>
            <p:ph type="sldNum" sz="quarter" idx="12"/>
          </p:nvPr>
        </p:nvSpPr>
        <p:spPr/>
        <p:txBody>
          <a:bodyPr/>
          <a:lstStyle/>
          <a:p>
            <a:fld id="{401CF334-2D5C-4859-84A6-CA7E6E43FAEB}" type="slidenum">
              <a:rPr lang="en-US" smtClean="0"/>
              <a:t>‹#›</a:t>
            </a:fld>
            <a:endParaRPr lang="en-US" dirty="0"/>
          </a:p>
        </p:txBody>
      </p:sp>
      <p:sp>
        <p:nvSpPr>
          <p:cNvPr id="6" name="Footer Placeholder 5"/>
          <p:cNvSpPr>
            <a:spLocks noGrp="1"/>
          </p:cNvSpPr>
          <p:nvPr>
            <p:ph type="ftr" sz="quarter" idx="11"/>
          </p:nvPr>
        </p:nvSpPr>
        <p:spPr/>
        <p:txBody>
          <a:bodyPr/>
          <a:lstStyle/>
          <a:p>
            <a:r>
              <a:rPr lang="en-US" dirty="0"/>
              <a:t>Add a footer</a:t>
            </a:r>
          </a:p>
        </p:txBody>
      </p:sp>
      <p:sp>
        <p:nvSpPr>
          <p:cNvPr id="5" name="Date Placeholder 4"/>
          <p:cNvSpPr>
            <a:spLocks noGrp="1"/>
          </p:cNvSpPr>
          <p:nvPr>
            <p:ph type="dt" sz="half" idx="10"/>
          </p:nvPr>
        </p:nvSpPr>
        <p:spPr/>
        <p:txBody>
          <a:bodyPr/>
          <a:lstStyle/>
          <a:p>
            <a:fld id="{349BF3EA-1A78-4F07-BDC0-C8A1BD461199}" type="datetimeFigureOut">
              <a:rPr lang="en-US" smtClean="0"/>
              <a:t>5/11/2024</a:t>
            </a:fld>
            <a:endParaRPr lang="en-US" dirty="0"/>
          </a:p>
        </p:txBody>
      </p:sp>
    </p:spTree>
    <p:extLst>
      <p:ext uri="{BB962C8B-B14F-4D97-AF65-F5344CB8AC3E}">
        <p14:creationId xmlns:p14="http://schemas.microsoft.com/office/powerpoint/2010/main" val="356626956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11" name="Rectangle 10"/>
          <p:cNvSpPr/>
          <p:nvPr/>
        </p:nvSpPr>
        <p:spPr>
          <a:xfrm flipV="1">
            <a:off x="91076" y="4683555"/>
            <a:ext cx="12009120" cy="91440"/>
          </a:xfrm>
          <a:prstGeom prst="rect">
            <a:avLst/>
          </a:prstGeom>
          <a:solidFill>
            <a:schemeClr val="accent1">
              <a:lumMod val="75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p:nvSpPr>
          <p:cNvPr id="12" name="Rectangle 11"/>
          <p:cNvSpPr/>
          <p:nvPr/>
        </p:nvSpPr>
        <p:spPr>
          <a:xfrm>
            <a:off x="91345" y="4650475"/>
            <a:ext cx="12008852"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p:nvSpPr>
          <p:cNvPr id="13" name="Rectangle 12"/>
          <p:cNvSpPr/>
          <p:nvPr/>
        </p:nvSpPr>
        <p:spPr>
          <a:xfrm>
            <a:off x="91348" y="4773225"/>
            <a:ext cx="12008849"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p:nvSpPr>
          <p:cNvPr id="2" name="Title 1"/>
          <p:cNvSpPr>
            <a:spLocks noGrp="1"/>
          </p:cNvSpPr>
          <p:nvPr>
            <p:ph type="title"/>
          </p:nvPr>
        </p:nvSpPr>
        <p:spPr>
          <a:xfrm>
            <a:off x="1219200" y="4900550"/>
            <a:ext cx="9753600" cy="522288"/>
          </a:xfrm>
        </p:spPr>
        <p:txBody>
          <a:bodyPr anchor="ctr">
            <a:noAutofit/>
          </a:bodyPr>
          <a:lstStyle>
            <a:lvl1pPr algn="l">
              <a:buNone/>
              <a:defRPr sz="2800" b="0"/>
            </a:lvl1pPr>
          </a:lstStyle>
          <a:p>
            <a:r>
              <a:rPr kumimoji="0" lang="en-US"/>
              <a:t>Click to edit Master title style</a:t>
            </a:r>
            <a:endParaRPr kumimoji="0" lang="en-US" dirty="0"/>
          </a:p>
        </p:txBody>
      </p:sp>
      <p:sp>
        <p:nvSpPr>
          <p:cNvPr id="3" name="Picture Placeholder 2" descr="An empty placeholder to add an image. Click on the placeholder and select the image that you wish to add"/>
          <p:cNvSpPr>
            <a:spLocks noGrp="1"/>
          </p:cNvSpPr>
          <p:nvPr>
            <p:ph type="pic" idx="1"/>
          </p:nvPr>
        </p:nvSpPr>
        <p:spPr>
          <a:xfrm>
            <a:off x="91078" y="66676"/>
            <a:ext cx="12002497"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en-US"/>
              <a:t>Click icon to add picture</a:t>
            </a:r>
            <a:endParaRPr kumimoji="0" lang="en-US" dirty="0"/>
          </a:p>
        </p:txBody>
      </p:sp>
      <p:sp>
        <p:nvSpPr>
          <p:cNvPr id="4" name="Text Placeholder 3"/>
          <p:cNvSpPr>
            <a:spLocks noGrp="1"/>
          </p:cNvSpPr>
          <p:nvPr>
            <p:ph type="body" sz="half" idx="2"/>
          </p:nvPr>
        </p:nvSpPr>
        <p:spPr>
          <a:xfrm>
            <a:off x="1219200" y="5445825"/>
            <a:ext cx="97536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7" name="Slide Number Placeholder 6"/>
          <p:cNvSpPr>
            <a:spLocks noGrp="1"/>
          </p:cNvSpPr>
          <p:nvPr>
            <p:ph type="sldNum" sz="quarter" idx="12"/>
          </p:nvPr>
        </p:nvSpPr>
        <p:spPr>
          <a:xfrm>
            <a:off x="195072" y="6208776"/>
            <a:ext cx="609600" cy="457200"/>
          </a:xfrm>
        </p:spPr>
        <p:txBody>
          <a:bodyPr/>
          <a:lstStyle/>
          <a:p>
            <a:fld id="{401CF334-2D5C-4859-84A6-CA7E6E43FAEB}" type="slidenum">
              <a:rPr lang="en-US" smtClean="0"/>
              <a:t>‹#›</a:t>
            </a:fld>
            <a:endParaRPr lang="en-US" dirty="0"/>
          </a:p>
        </p:txBody>
      </p:sp>
      <p:sp>
        <p:nvSpPr>
          <p:cNvPr id="6" name="Footer Placeholder 5"/>
          <p:cNvSpPr>
            <a:spLocks noGrp="1"/>
          </p:cNvSpPr>
          <p:nvPr>
            <p:ph type="ftr" sz="quarter" idx="11"/>
          </p:nvPr>
        </p:nvSpPr>
        <p:spPr>
          <a:xfrm>
            <a:off x="1219200" y="6172200"/>
            <a:ext cx="5181600" cy="457200"/>
          </a:xfrm>
        </p:spPr>
        <p:txBody>
          <a:bodyPr/>
          <a:lstStyle/>
          <a:p>
            <a:r>
              <a:rPr lang="en-US" dirty="0"/>
              <a:t>Add a footer</a:t>
            </a:r>
          </a:p>
        </p:txBody>
      </p:sp>
      <p:sp>
        <p:nvSpPr>
          <p:cNvPr id="5" name="Date Placeholder 4"/>
          <p:cNvSpPr>
            <a:spLocks noGrp="1"/>
          </p:cNvSpPr>
          <p:nvPr>
            <p:ph type="dt" sz="half" idx="10"/>
          </p:nvPr>
        </p:nvSpPr>
        <p:spPr/>
        <p:txBody>
          <a:bodyPr/>
          <a:lstStyle/>
          <a:p>
            <a:fld id="{349BF3EA-1A78-4F07-BDC0-C8A1BD461199}" type="datetimeFigureOut">
              <a:rPr lang="en-US" smtClean="0"/>
              <a:t>5/11/2024</a:t>
            </a:fld>
            <a:endParaRPr lang="en-US" dirty="0"/>
          </a:p>
        </p:txBody>
      </p:sp>
    </p:spTree>
    <p:extLst>
      <p:ext uri="{BB962C8B-B14F-4D97-AF65-F5344CB8AC3E}">
        <p14:creationId xmlns:p14="http://schemas.microsoft.com/office/powerpoint/2010/main" val="372657745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bwMode="gray">
      <p:bgRef idx="1003">
        <a:schemeClr val="bg1"/>
      </p:bgRef>
    </p:bg>
    <p:spTree>
      <p:nvGrpSpPr>
        <p:cNvPr id="1" name=""/>
        <p:cNvGrpSpPr/>
        <p:nvPr/>
      </p:nvGrpSpPr>
      <p:grpSpPr>
        <a:xfrm>
          <a:off x="0" y="0"/>
          <a:ext cx="0" cy="0"/>
          <a:chOff x="0" y="0"/>
          <a:chExt cx="0" cy="0"/>
        </a:xfrm>
      </p:grpSpPr>
      <p:sp>
        <p:nvSpPr>
          <p:cNvPr id="9" name="Rectangle 8"/>
          <p:cNvSpPr/>
          <p:nvPr/>
        </p:nvSpPr>
        <p:spPr>
          <a:xfrm>
            <a:off x="0" y="0"/>
            <a:ext cx="12192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sz="1800" dirty="0"/>
          </a:p>
        </p:txBody>
      </p:sp>
      <p:sp useBgFill="1">
        <p:nvSpPr>
          <p:cNvPr id="8" name="Rounded Rectangle 7"/>
          <p:cNvSpPr/>
          <p:nvPr/>
        </p:nvSpPr>
        <p:spPr>
          <a:xfrm>
            <a:off x="85344" y="69755"/>
            <a:ext cx="12017829"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sz="1800" dirty="0"/>
          </a:p>
        </p:txBody>
      </p:sp>
      <p:sp>
        <p:nvSpPr>
          <p:cNvPr id="22" name="Title Placeholder 21"/>
          <p:cNvSpPr>
            <a:spLocks noGrp="1"/>
          </p:cNvSpPr>
          <p:nvPr>
            <p:ph type="title"/>
          </p:nvPr>
        </p:nvSpPr>
        <p:spPr>
          <a:xfrm>
            <a:off x="1219200" y="274638"/>
            <a:ext cx="10363200" cy="1143000"/>
          </a:xfrm>
          <a:prstGeom prst="rect">
            <a:avLst/>
          </a:prstGeom>
        </p:spPr>
        <p:txBody>
          <a:bodyPr bIns="91440" anchor="b" anchorCtr="0">
            <a:normAutofit/>
          </a:bodyPr>
          <a:lstStyle/>
          <a:p>
            <a:r>
              <a:rPr kumimoji="0" lang="en-US"/>
              <a:t>Click to edit Master title style</a:t>
            </a:r>
            <a:endParaRPr kumimoji="0" lang="en-US" dirty="0"/>
          </a:p>
        </p:txBody>
      </p:sp>
      <p:sp>
        <p:nvSpPr>
          <p:cNvPr id="13" name="Text Placeholder 12"/>
          <p:cNvSpPr>
            <a:spLocks noGrp="1"/>
          </p:cNvSpPr>
          <p:nvPr>
            <p:ph type="body" idx="1"/>
          </p:nvPr>
        </p:nvSpPr>
        <p:spPr>
          <a:xfrm>
            <a:off x="1219200" y="1447800"/>
            <a:ext cx="10363200" cy="4572000"/>
          </a:xfrm>
          <a:prstGeom prst="rect">
            <a:avLst/>
          </a:prstGeom>
        </p:spPr>
        <p:txBody>
          <a:bodyPr>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endParaRPr kumimoji="0" lang="en-US" dirty="0"/>
          </a:p>
        </p:txBody>
      </p:sp>
      <p:sp>
        <p:nvSpPr>
          <p:cNvPr id="23" name="Slide Number Placeholder 22"/>
          <p:cNvSpPr>
            <a:spLocks noGrp="1"/>
          </p:cNvSpPr>
          <p:nvPr>
            <p:ph type="sldNum" sz="quarter" idx="4"/>
          </p:nvPr>
        </p:nvSpPr>
        <p:spPr>
          <a:xfrm>
            <a:off x="195072" y="6210300"/>
            <a:ext cx="609600" cy="457200"/>
          </a:xfrm>
          <a:prstGeom prst="ellipse">
            <a:avLst/>
          </a:prstGeom>
          <a:solidFill>
            <a:schemeClr val="accent1">
              <a:lumMod val="75000"/>
            </a:schemeClr>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401CF334-2D5C-4859-84A6-CA7E6E43FAEB}" type="slidenum">
              <a:rPr lang="en-US" smtClean="0"/>
              <a:t>‹#›</a:t>
            </a:fld>
            <a:endParaRPr lang="en-US" dirty="0"/>
          </a:p>
        </p:txBody>
      </p:sp>
      <p:sp>
        <p:nvSpPr>
          <p:cNvPr id="3" name="Footer Placeholder 2"/>
          <p:cNvSpPr>
            <a:spLocks noGrp="1"/>
          </p:cNvSpPr>
          <p:nvPr>
            <p:ph type="ftr" sz="quarter" idx="3"/>
          </p:nvPr>
        </p:nvSpPr>
        <p:spPr>
          <a:xfrm>
            <a:off x="1219200" y="6172200"/>
            <a:ext cx="5283200" cy="457200"/>
          </a:xfrm>
          <a:prstGeom prst="rect">
            <a:avLst/>
          </a:prstGeom>
        </p:spPr>
        <p:txBody>
          <a:bodyPr anchor="ctr" anchorCtr="0"/>
          <a:lstStyle>
            <a:lvl1pPr eaLnBrk="1" latinLnBrk="0" hangingPunct="1">
              <a:defRPr kumimoji="0" sz="1400">
                <a:solidFill>
                  <a:schemeClr val="tx2"/>
                </a:solidFill>
              </a:defRPr>
            </a:lvl1pPr>
          </a:lstStyle>
          <a:p>
            <a:r>
              <a:rPr lang="en-US" dirty="0"/>
              <a:t>Add a footer</a:t>
            </a:r>
          </a:p>
        </p:txBody>
      </p:sp>
      <p:sp>
        <p:nvSpPr>
          <p:cNvPr id="14" name="Date Placeholder 13"/>
          <p:cNvSpPr>
            <a:spLocks noGrp="1"/>
          </p:cNvSpPr>
          <p:nvPr>
            <p:ph type="dt" sz="half" idx="2"/>
          </p:nvPr>
        </p:nvSpPr>
        <p:spPr>
          <a:xfrm>
            <a:off x="8229600" y="6191250"/>
            <a:ext cx="3302000" cy="476250"/>
          </a:xfrm>
          <a:prstGeom prst="rect">
            <a:avLst/>
          </a:prstGeom>
        </p:spPr>
        <p:txBody>
          <a:bodyPr anchor="ctr" anchorCtr="0"/>
          <a:lstStyle>
            <a:lvl1pPr algn="r" eaLnBrk="1" latinLnBrk="0" hangingPunct="1">
              <a:defRPr kumimoji="0" sz="1400">
                <a:solidFill>
                  <a:schemeClr val="tx2"/>
                </a:solidFill>
              </a:defRPr>
            </a:lvl1pPr>
          </a:lstStyle>
          <a:p>
            <a:fld id="{349BF3EA-1A78-4F07-BDC0-C8A1BD461199}" type="datetimeFigureOut">
              <a:rPr lang="en-US" smtClean="0"/>
              <a:t>5/11/2024</a:t>
            </a:fld>
            <a:endParaRPr lang="en-US" dirty="0"/>
          </a:p>
        </p:txBody>
      </p:sp>
    </p:spTree>
    <p:extLst>
      <p:ext uri="{BB962C8B-B14F-4D97-AF65-F5344CB8AC3E}">
        <p14:creationId xmlns:p14="http://schemas.microsoft.com/office/powerpoint/2010/main" val="3930970780"/>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 id="2147483696" r:id="rId12"/>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lumMod val="75000"/>
          </a:schemeClr>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lumMod val="75000"/>
          </a:schemeClr>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lumMod val="60000"/>
            <a:lumOff val="4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lumMod val="75000"/>
          </a:schemeClr>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lumMod val="75000"/>
          </a:schemeClr>
        </a:buClr>
        <a:buChar char="•"/>
        <a:defRPr kumimoji="0" sz="1800" kern="1200">
          <a:solidFill>
            <a:schemeClr val="tx1"/>
          </a:solidFill>
          <a:latin typeface="+mn-lt"/>
          <a:ea typeface="+mn-ea"/>
          <a:cs typeface="+mn-cs"/>
        </a:defRPr>
      </a:lvl8pPr>
      <a:lvl9pPr marL="2526030" indent="-285750" algn="l" rtl="0" eaLnBrk="1" latinLnBrk="0" hangingPunct="1">
        <a:spcBef>
          <a:spcPts val="370"/>
        </a:spcBef>
        <a:buClr>
          <a:schemeClr val="accent3">
            <a:lumMod val="50000"/>
          </a:schemeClr>
        </a:buClr>
        <a:buFont typeface="Arial" panose="020B0604020202020204" pitchFamily="34" charset="0"/>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0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3.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0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7.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08.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109.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5.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1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2" Type="http://schemas.openxmlformats.org/officeDocument/2006/relationships/hyperlink" Target="http://lwn.net/Articles/135266/" TargetMode="Externa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2" Type="http://schemas.openxmlformats.org/officeDocument/2006/relationships/hyperlink" Target="http://lwn.net/Articles/532745/" TargetMode="Externa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hyperlink" Target="http://lwn.net/Articles/159077" TargetMode="Externa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hyperlink" Target="http://lwn.net/Articles/543273/" TargetMode="Externa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hyperlink" Target="https://lwn.net/Articles/574317/" TargetMode="Externa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3" Type="http://schemas.openxmlformats.org/officeDocument/2006/relationships/hyperlink" Target="http://www.securityfocus.com/bid/71896" TargetMode="External"/><Relationship Id="rId2" Type="http://schemas.openxmlformats.org/officeDocument/2006/relationships/hyperlink" Target="https://linuxcontainers.org/cgmanager/introduction/" TargetMode="Externa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ctrTitle"/>
          </p:nvPr>
        </p:nvSpPr>
        <p:spPr/>
        <p:txBody>
          <a:bodyPr/>
          <a:lstStyle/>
          <a:p>
            <a:r>
              <a:rPr lang="en-US" dirty="0"/>
              <a:t>Linux Administration: K8S</a:t>
            </a:r>
          </a:p>
        </p:txBody>
      </p:sp>
      <p:sp>
        <p:nvSpPr>
          <p:cNvPr id="4" name="Subtitle 3"/>
          <p:cNvSpPr>
            <a:spLocks noGrp="1"/>
          </p:cNvSpPr>
          <p:nvPr>
            <p:ph type="subTitle" idx="1"/>
          </p:nvPr>
        </p:nvSpPr>
        <p:spPr/>
        <p:txBody>
          <a:bodyPr/>
          <a:lstStyle/>
          <a:p>
            <a:r>
              <a:rPr lang="en-US" dirty="0"/>
              <a:t>Introduction to virtualization</a:t>
            </a:r>
          </a:p>
        </p:txBody>
      </p:sp>
      <p:pic>
        <p:nvPicPr>
          <p:cNvPr id="5" name="Picture 4"/>
          <p:cNvPicPr>
            <a:picLocks noChangeAspect="1"/>
          </p:cNvPicPr>
          <p:nvPr/>
        </p:nvPicPr>
        <p:blipFill>
          <a:blip r:embed="rId2"/>
          <a:stretch>
            <a:fillRect/>
          </a:stretch>
        </p:blipFill>
        <p:spPr>
          <a:xfrm>
            <a:off x="9943686" y="5142287"/>
            <a:ext cx="1498241" cy="1276279"/>
          </a:xfrm>
          <a:prstGeom prst="rect">
            <a:avLst/>
          </a:prstGeom>
        </p:spPr>
      </p:pic>
      <p:pic>
        <p:nvPicPr>
          <p:cNvPr id="6" name="Picture 5"/>
          <p:cNvPicPr>
            <a:picLocks noChangeAspect="1"/>
          </p:cNvPicPr>
          <p:nvPr/>
        </p:nvPicPr>
        <p:blipFill>
          <a:blip r:embed="rId3"/>
          <a:stretch>
            <a:fillRect/>
          </a:stretch>
        </p:blipFill>
        <p:spPr>
          <a:xfrm>
            <a:off x="8153400" y="5142287"/>
            <a:ext cx="1265764" cy="1167955"/>
          </a:xfrm>
          <a:prstGeom prst="rect">
            <a:avLst/>
          </a:prstGeom>
        </p:spPr>
      </p:pic>
    </p:spTree>
    <p:extLst>
      <p:ext uri="{BB962C8B-B14F-4D97-AF65-F5344CB8AC3E}">
        <p14:creationId xmlns:p14="http://schemas.microsoft.com/office/powerpoint/2010/main" val="156607354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b="1" dirty="0"/>
              <a:t>Containers and virtual machines</a:t>
            </a:r>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67332" y="2278527"/>
            <a:ext cx="4487263" cy="4023063"/>
          </a:xfrm>
          <a:prstGeom prst="rect">
            <a:avLst/>
          </a:prstGeom>
        </p:spPr>
      </p:pic>
      <p:pic>
        <p:nvPicPr>
          <p:cNvPr id="6" name="Pictur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400800" y="2278527"/>
            <a:ext cx="4493994" cy="4038783"/>
          </a:xfrm>
          <a:prstGeom prst="rect">
            <a:avLst/>
          </a:prstGeom>
        </p:spPr>
      </p:pic>
    </p:spTree>
    <p:extLst>
      <p:ext uri="{BB962C8B-B14F-4D97-AF65-F5344CB8AC3E}">
        <p14:creationId xmlns:p14="http://schemas.microsoft.com/office/powerpoint/2010/main" val="403152435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b="1" dirty="0"/>
              <a:t>Create a swarm</a:t>
            </a:r>
          </a:p>
        </p:txBody>
      </p:sp>
      <p:sp>
        <p:nvSpPr>
          <p:cNvPr id="2" name="Content Placeholder 1"/>
          <p:cNvSpPr>
            <a:spLocks noGrp="1"/>
          </p:cNvSpPr>
          <p:nvPr>
            <p:ph sz="quarter" idx="1"/>
          </p:nvPr>
        </p:nvSpPr>
        <p:spPr>
          <a:xfrm>
            <a:off x="1219200" y="1693628"/>
            <a:ext cx="10363200" cy="4326172"/>
          </a:xfrm>
        </p:spPr>
        <p:txBody>
          <a:bodyPr>
            <a:noAutofit/>
          </a:bodyPr>
          <a:lstStyle/>
          <a:p>
            <a:r>
              <a:rPr lang="en-US" sz="2400" dirty="0"/>
              <a:t>Open a terminal and </a:t>
            </a:r>
            <a:r>
              <a:rPr lang="en-US" sz="2400" dirty="0" err="1"/>
              <a:t>ssh</a:t>
            </a:r>
            <a:r>
              <a:rPr lang="en-US" sz="2400" dirty="0"/>
              <a:t> into the machine where you want to run your manager node. </a:t>
            </a:r>
          </a:p>
          <a:p>
            <a:r>
              <a:rPr lang="en-US" sz="2400" dirty="0"/>
              <a:t>This tutorial uses a machine named manager1. </a:t>
            </a:r>
          </a:p>
          <a:p>
            <a:endParaRPr lang="en-US" sz="2400" dirty="0"/>
          </a:p>
          <a:p>
            <a:r>
              <a:rPr lang="en-US" sz="2400" dirty="0"/>
              <a:t>Run the following command to create a new swarm:</a:t>
            </a:r>
          </a:p>
          <a:p>
            <a:pPr marL="0" indent="0">
              <a:buNone/>
            </a:pPr>
            <a:r>
              <a:rPr lang="en-US" sz="2400" dirty="0">
                <a:solidFill>
                  <a:srgbClr val="C00000"/>
                </a:solidFill>
              </a:rPr>
              <a:t>	</a:t>
            </a:r>
            <a:r>
              <a:rPr lang="en-US" sz="2400" dirty="0" err="1">
                <a:solidFill>
                  <a:srgbClr val="C00000"/>
                </a:solidFill>
              </a:rPr>
              <a:t>docker</a:t>
            </a:r>
            <a:r>
              <a:rPr lang="en-US" sz="2400" dirty="0">
                <a:solidFill>
                  <a:srgbClr val="C00000"/>
                </a:solidFill>
              </a:rPr>
              <a:t> swarm </a:t>
            </a:r>
            <a:r>
              <a:rPr lang="en-US" sz="2400" dirty="0" err="1">
                <a:solidFill>
                  <a:srgbClr val="C00000"/>
                </a:solidFill>
              </a:rPr>
              <a:t>init</a:t>
            </a:r>
            <a:r>
              <a:rPr lang="en-US" sz="2400" dirty="0">
                <a:solidFill>
                  <a:srgbClr val="C00000"/>
                </a:solidFill>
              </a:rPr>
              <a:t> --advertise-</a:t>
            </a:r>
            <a:r>
              <a:rPr lang="en-US" sz="2400" dirty="0" err="1">
                <a:solidFill>
                  <a:srgbClr val="C00000"/>
                </a:solidFill>
              </a:rPr>
              <a:t>addr</a:t>
            </a:r>
            <a:r>
              <a:rPr lang="en-US" sz="2400" dirty="0">
                <a:solidFill>
                  <a:srgbClr val="C00000"/>
                </a:solidFill>
              </a:rPr>
              <a:t> &lt;MANAGER-IP&gt;</a:t>
            </a:r>
          </a:p>
          <a:p>
            <a:endParaRPr lang="en-US" sz="2400" dirty="0"/>
          </a:p>
        </p:txBody>
      </p:sp>
    </p:spTree>
    <p:extLst>
      <p:ext uri="{BB962C8B-B14F-4D97-AF65-F5344CB8AC3E}">
        <p14:creationId xmlns:p14="http://schemas.microsoft.com/office/powerpoint/2010/main" val="397803468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b="1" dirty="0"/>
              <a:t>Create a swarm</a:t>
            </a:r>
          </a:p>
        </p:txBody>
      </p:sp>
      <p:sp>
        <p:nvSpPr>
          <p:cNvPr id="2" name="Content Placeholder 1"/>
          <p:cNvSpPr>
            <a:spLocks noGrp="1"/>
          </p:cNvSpPr>
          <p:nvPr>
            <p:ph sz="quarter" idx="1"/>
          </p:nvPr>
        </p:nvSpPr>
        <p:spPr>
          <a:xfrm>
            <a:off x="1219200" y="1693628"/>
            <a:ext cx="10363200" cy="4326172"/>
          </a:xfrm>
        </p:spPr>
        <p:txBody>
          <a:bodyPr>
            <a:noAutofit/>
          </a:bodyPr>
          <a:lstStyle/>
          <a:p>
            <a:r>
              <a:rPr lang="en-US" sz="2400" dirty="0"/>
              <a:t>Run the following command to create a new swarm (10.0.0.1 – </a:t>
            </a:r>
            <a:r>
              <a:rPr lang="en-US" sz="2400" dirty="0" err="1"/>
              <a:t>ip</a:t>
            </a:r>
            <a:r>
              <a:rPr lang="en-US" sz="2400" dirty="0"/>
              <a:t> address of the manager): </a:t>
            </a:r>
          </a:p>
          <a:p>
            <a:pPr marL="0" indent="0">
              <a:buNone/>
            </a:pPr>
            <a:r>
              <a:rPr lang="en-US" sz="2400" dirty="0">
                <a:solidFill>
                  <a:srgbClr val="C00000"/>
                </a:solidFill>
              </a:rPr>
              <a:t>	</a:t>
            </a:r>
            <a:r>
              <a:rPr lang="en-US" sz="2400" dirty="0" err="1">
                <a:solidFill>
                  <a:srgbClr val="C00000"/>
                </a:solidFill>
              </a:rPr>
              <a:t>docker</a:t>
            </a:r>
            <a:r>
              <a:rPr lang="en-US" sz="2400" dirty="0">
                <a:solidFill>
                  <a:srgbClr val="C00000"/>
                </a:solidFill>
              </a:rPr>
              <a:t> swarm </a:t>
            </a:r>
            <a:r>
              <a:rPr lang="en-US" sz="2400" dirty="0" err="1">
                <a:solidFill>
                  <a:srgbClr val="C00000"/>
                </a:solidFill>
              </a:rPr>
              <a:t>init</a:t>
            </a:r>
            <a:r>
              <a:rPr lang="en-US" sz="2400" dirty="0">
                <a:solidFill>
                  <a:srgbClr val="C00000"/>
                </a:solidFill>
              </a:rPr>
              <a:t> --advertise-</a:t>
            </a:r>
            <a:r>
              <a:rPr lang="en-US" sz="2400" dirty="0" err="1">
                <a:solidFill>
                  <a:srgbClr val="C00000"/>
                </a:solidFill>
              </a:rPr>
              <a:t>addr</a:t>
            </a:r>
            <a:r>
              <a:rPr lang="en-US" sz="2400" dirty="0">
                <a:solidFill>
                  <a:srgbClr val="C00000"/>
                </a:solidFill>
              </a:rPr>
              <a:t> 10.0.0.1</a:t>
            </a:r>
          </a:p>
          <a:p>
            <a:endParaRPr lang="en-US" sz="2400" dirty="0"/>
          </a:p>
          <a:p>
            <a:r>
              <a:rPr lang="en-US" sz="2400" dirty="0"/>
              <a:t>To add a worker to this swarm, run the following command on the another node:</a:t>
            </a:r>
          </a:p>
          <a:p>
            <a:pPr marL="0" indent="0">
              <a:buNone/>
            </a:pPr>
            <a:r>
              <a:rPr lang="en-US" sz="2400" dirty="0"/>
              <a:t>	</a:t>
            </a:r>
            <a:r>
              <a:rPr lang="en-US" sz="2400" dirty="0" err="1">
                <a:solidFill>
                  <a:srgbClr val="C00000"/>
                </a:solidFill>
              </a:rPr>
              <a:t>docker</a:t>
            </a:r>
            <a:r>
              <a:rPr lang="en-US" sz="2400" dirty="0">
                <a:solidFill>
                  <a:srgbClr val="C00000"/>
                </a:solidFill>
              </a:rPr>
              <a:t> swarm join </a:t>
            </a:r>
          </a:p>
          <a:p>
            <a:pPr marL="0" indent="0">
              <a:buNone/>
            </a:pPr>
            <a:r>
              <a:rPr lang="en-US" sz="2400" dirty="0">
                <a:solidFill>
                  <a:srgbClr val="C00000"/>
                </a:solidFill>
              </a:rPr>
              <a:t>	--token SWMTKN-1-</a:t>
            </a:r>
            <a:r>
              <a:rPr lang="en-US" sz="2000" dirty="0">
                <a:solidFill>
                  <a:srgbClr val="C00000"/>
                </a:solidFill>
              </a:rPr>
              <a:t>49nj1cmql0jkz5s954yi3oex3nedyz0fb0xx14ie39trti4wxv-8vxv8rssmk743ojnwacrr2e7c</a:t>
            </a:r>
            <a:r>
              <a:rPr lang="en-US" sz="2400" dirty="0">
                <a:solidFill>
                  <a:srgbClr val="C00000"/>
                </a:solidFill>
              </a:rPr>
              <a:t>  10.0.0.1:2377</a:t>
            </a:r>
          </a:p>
        </p:txBody>
      </p:sp>
    </p:spTree>
    <p:extLst>
      <p:ext uri="{BB962C8B-B14F-4D97-AF65-F5344CB8AC3E}">
        <p14:creationId xmlns:p14="http://schemas.microsoft.com/office/powerpoint/2010/main" val="422139938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b="1" dirty="0"/>
              <a:t>Create a swarm</a:t>
            </a:r>
          </a:p>
        </p:txBody>
      </p:sp>
      <p:sp>
        <p:nvSpPr>
          <p:cNvPr id="2" name="Content Placeholder 1"/>
          <p:cNvSpPr>
            <a:spLocks noGrp="1"/>
          </p:cNvSpPr>
          <p:nvPr>
            <p:ph sz="quarter" idx="1"/>
          </p:nvPr>
        </p:nvSpPr>
        <p:spPr>
          <a:xfrm>
            <a:off x="1219200" y="1693628"/>
            <a:ext cx="10363200" cy="4326172"/>
          </a:xfrm>
        </p:spPr>
        <p:txBody>
          <a:bodyPr>
            <a:noAutofit/>
          </a:bodyPr>
          <a:lstStyle/>
          <a:p>
            <a:r>
              <a:rPr lang="en-US" sz="2400" dirty="0"/>
              <a:t>Open a terminal and </a:t>
            </a:r>
            <a:r>
              <a:rPr lang="en-US" sz="2400" dirty="0" err="1"/>
              <a:t>ssh</a:t>
            </a:r>
            <a:r>
              <a:rPr lang="en-US" sz="2400" dirty="0"/>
              <a:t> into the machine where the manager node runs and run the </a:t>
            </a:r>
            <a:r>
              <a:rPr lang="en-US" sz="2400" dirty="0" err="1"/>
              <a:t>docker</a:t>
            </a:r>
            <a:r>
              <a:rPr lang="en-US" sz="2400" dirty="0"/>
              <a:t> node ls command to see the worker nodes:</a:t>
            </a:r>
          </a:p>
          <a:p>
            <a:pPr marL="0" indent="0">
              <a:buNone/>
            </a:pPr>
            <a:r>
              <a:rPr lang="en-US" sz="2400" dirty="0" err="1">
                <a:solidFill>
                  <a:srgbClr val="C00000"/>
                </a:solidFill>
              </a:rPr>
              <a:t>docker</a:t>
            </a:r>
            <a:r>
              <a:rPr lang="en-US" sz="2400" dirty="0">
                <a:solidFill>
                  <a:srgbClr val="C00000"/>
                </a:solidFill>
              </a:rPr>
              <a:t> node ls</a:t>
            </a:r>
          </a:p>
          <a:p>
            <a:pPr marL="0" indent="0">
              <a:buNone/>
            </a:pPr>
            <a:r>
              <a:rPr lang="en-US" sz="2400" dirty="0">
                <a:solidFill>
                  <a:srgbClr val="C00000"/>
                </a:solidFill>
              </a:rPr>
              <a:t>ID                           HOSTNAME     	STATUS  AVAILABILITY  MANAGER STATUS</a:t>
            </a:r>
          </a:p>
          <a:p>
            <a:pPr marL="0" indent="0">
              <a:buNone/>
            </a:pPr>
            <a:r>
              <a:rPr lang="en-US" sz="2400" dirty="0">
                <a:solidFill>
                  <a:srgbClr val="C00000"/>
                </a:solidFill>
              </a:rPr>
              <a:t>03g1y59jwfg7cf99w4lt0f662    worker2   Ready   		Active</a:t>
            </a:r>
          </a:p>
          <a:p>
            <a:pPr marL="0" indent="0">
              <a:buNone/>
            </a:pPr>
            <a:r>
              <a:rPr lang="en-US" sz="2400" dirty="0">
                <a:solidFill>
                  <a:srgbClr val="C00000"/>
                </a:solidFill>
              </a:rPr>
              <a:t>9j68exjopxe7wfl6yuxml7a7j    worker1   Ready   		Active</a:t>
            </a:r>
          </a:p>
          <a:p>
            <a:pPr marL="0" indent="0">
              <a:buNone/>
            </a:pPr>
            <a:r>
              <a:rPr lang="en-US" sz="2400" dirty="0">
                <a:solidFill>
                  <a:srgbClr val="C00000"/>
                </a:solidFill>
              </a:rPr>
              <a:t>dxn1zf6l61qsb1josjja83ngz *  manager1  Ready   		Active        Leader</a:t>
            </a:r>
          </a:p>
          <a:p>
            <a:endParaRPr lang="en-US" sz="2400" dirty="0"/>
          </a:p>
        </p:txBody>
      </p:sp>
    </p:spTree>
    <p:extLst>
      <p:ext uri="{BB962C8B-B14F-4D97-AF65-F5344CB8AC3E}">
        <p14:creationId xmlns:p14="http://schemas.microsoft.com/office/powerpoint/2010/main" val="397064401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b="1" dirty="0"/>
              <a:t>Create a fault tolerant swarm</a:t>
            </a:r>
          </a:p>
        </p:txBody>
      </p:sp>
      <p:pic>
        <p:nvPicPr>
          <p:cNvPr id="5" name="Content Placeholder 4"/>
          <p:cNvPicPr>
            <a:picLocks noGrp="1" noChangeAspect="1"/>
          </p:cNvPicPr>
          <p:nvPr>
            <p:ph sz="quarter" idx="1"/>
          </p:nvPr>
        </p:nvPicPr>
        <p:blipFill>
          <a:blip r:embed="rId2">
            <a:extLst>
              <a:ext uri="{28A0092B-C50C-407E-A947-70E740481C1C}">
                <a14:useLocalDpi xmlns:a14="http://schemas.microsoft.com/office/drawing/2010/main" val="0"/>
              </a:ext>
            </a:extLst>
          </a:blip>
          <a:stretch>
            <a:fillRect/>
          </a:stretch>
        </p:blipFill>
        <p:spPr>
          <a:xfrm>
            <a:off x="841248" y="1511808"/>
            <a:ext cx="10251587" cy="4807290"/>
          </a:xfrm>
        </p:spPr>
      </p:pic>
    </p:spTree>
    <p:extLst>
      <p:ext uri="{BB962C8B-B14F-4D97-AF65-F5344CB8AC3E}">
        <p14:creationId xmlns:p14="http://schemas.microsoft.com/office/powerpoint/2010/main" val="170359384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r>
              <a:rPr lang="en-US" b="1" dirty="0"/>
              <a:t>Create a swarm: </a:t>
            </a:r>
            <a:r>
              <a:rPr lang="en-US" dirty="0"/>
              <a:t>Change roles</a:t>
            </a:r>
            <a:endParaRPr lang="en-US" b="1" dirty="0"/>
          </a:p>
        </p:txBody>
      </p:sp>
      <p:sp>
        <p:nvSpPr>
          <p:cNvPr id="2" name="Content Placeholder 1"/>
          <p:cNvSpPr>
            <a:spLocks noGrp="1"/>
          </p:cNvSpPr>
          <p:nvPr>
            <p:ph sz="quarter" idx="1"/>
          </p:nvPr>
        </p:nvSpPr>
        <p:spPr>
          <a:xfrm>
            <a:off x="1219200" y="1693628"/>
            <a:ext cx="10363200" cy="4326172"/>
          </a:xfrm>
        </p:spPr>
        <p:txBody>
          <a:bodyPr>
            <a:noAutofit/>
          </a:bodyPr>
          <a:lstStyle/>
          <a:p>
            <a:endParaRPr lang="en-US" sz="2400" dirty="0"/>
          </a:p>
          <a:p>
            <a:r>
              <a:rPr lang="en-US" sz="2400" dirty="0"/>
              <a:t>You can promote a worker node to be a manager by running </a:t>
            </a:r>
            <a:r>
              <a:rPr lang="en-US" sz="2400" dirty="0" err="1"/>
              <a:t>docker</a:t>
            </a:r>
            <a:r>
              <a:rPr lang="en-US" sz="2400" dirty="0"/>
              <a:t> node promote. For example, you may want to promote a worker node when you take a manager node offline for maintenance.</a:t>
            </a:r>
          </a:p>
          <a:p>
            <a:pPr marL="0" indent="0">
              <a:buNone/>
            </a:pPr>
            <a:r>
              <a:rPr lang="nl-NL" sz="2400" dirty="0">
                <a:solidFill>
                  <a:srgbClr val="C00000"/>
                </a:solidFill>
              </a:rPr>
              <a:t>	docker node promote &lt;node name&gt;</a:t>
            </a:r>
            <a:endParaRPr lang="en-US" sz="2400" dirty="0">
              <a:solidFill>
                <a:srgbClr val="C00000"/>
              </a:solidFill>
            </a:endParaRPr>
          </a:p>
          <a:p>
            <a:endParaRPr lang="en-US" sz="2400" dirty="0"/>
          </a:p>
          <a:p>
            <a:r>
              <a:rPr lang="en-US" sz="2400" dirty="0"/>
              <a:t>You can also demote a manager node to a worker node.</a:t>
            </a:r>
          </a:p>
          <a:p>
            <a:pPr marL="0" indent="0">
              <a:buNone/>
            </a:pPr>
            <a:r>
              <a:rPr lang="en-US" sz="2400" dirty="0"/>
              <a:t>	</a:t>
            </a:r>
            <a:r>
              <a:rPr lang="nl-NL" sz="2400" dirty="0">
                <a:solidFill>
                  <a:srgbClr val="C00000"/>
                </a:solidFill>
              </a:rPr>
              <a:t>docker node demote &lt;node name&gt;</a:t>
            </a:r>
            <a:endParaRPr lang="en-US" sz="2400" dirty="0">
              <a:solidFill>
                <a:srgbClr val="C00000"/>
              </a:solidFill>
            </a:endParaRPr>
          </a:p>
          <a:p>
            <a:pPr marL="0" indent="0">
              <a:buNone/>
            </a:pPr>
            <a:endParaRPr lang="en-US" sz="2400" dirty="0"/>
          </a:p>
        </p:txBody>
      </p:sp>
    </p:spTree>
    <p:extLst>
      <p:ext uri="{BB962C8B-B14F-4D97-AF65-F5344CB8AC3E}">
        <p14:creationId xmlns:p14="http://schemas.microsoft.com/office/powerpoint/2010/main" val="290013982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Run application in production</a:t>
            </a:r>
          </a:p>
        </p:txBody>
      </p:sp>
      <p:sp>
        <p:nvSpPr>
          <p:cNvPr id="5" name="Text Placeholder 4"/>
          <p:cNvSpPr>
            <a:spLocks noGrp="1"/>
          </p:cNvSpPr>
          <p:nvPr>
            <p:ph type="body" idx="1"/>
          </p:nvPr>
        </p:nvSpPr>
        <p:spPr/>
        <p:txBody>
          <a:bodyPr/>
          <a:lstStyle/>
          <a:p>
            <a:r>
              <a:rPr lang="en-US" dirty="0"/>
              <a:t>Services</a:t>
            </a:r>
          </a:p>
        </p:txBody>
      </p:sp>
    </p:spTree>
    <p:extLst>
      <p:ext uri="{BB962C8B-B14F-4D97-AF65-F5344CB8AC3E}">
        <p14:creationId xmlns:p14="http://schemas.microsoft.com/office/powerpoint/2010/main" val="321838266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b="1" dirty="0"/>
              <a:t>About services</a:t>
            </a:r>
          </a:p>
        </p:txBody>
      </p:sp>
      <p:sp>
        <p:nvSpPr>
          <p:cNvPr id="2" name="Content Placeholder 1"/>
          <p:cNvSpPr>
            <a:spLocks noGrp="1"/>
          </p:cNvSpPr>
          <p:nvPr>
            <p:ph sz="quarter" idx="1"/>
          </p:nvPr>
        </p:nvSpPr>
        <p:spPr>
          <a:xfrm>
            <a:off x="1219200" y="1693628"/>
            <a:ext cx="10363200" cy="4326172"/>
          </a:xfrm>
        </p:spPr>
        <p:txBody>
          <a:bodyPr>
            <a:normAutofit/>
          </a:bodyPr>
          <a:lstStyle/>
          <a:p>
            <a:r>
              <a:rPr lang="en-US" dirty="0"/>
              <a:t>In a distributed application, different pieces of the app are called “services”. </a:t>
            </a:r>
          </a:p>
          <a:p>
            <a:r>
              <a:rPr lang="en-US" dirty="0"/>
              <a:t>Services are really just “containers in production.”</a:t>
            </a:r>
          </a:p>
          <a:p>
            <a:r>
              <a:rPr lang="en-US" dirty="0"/>
              <a:t>A service only runs one image, but it codifies the way that image runs—what ports it should use, how many replicas of the container should run so the service has the capacity it needs, and so on.</a:t>
            </a:r>
          </a:p>
          <a:p>
            <a:r>
              <a:rPr lang="en-US" dirty="0"/>
              <a:t>Scaling a service changes the number of container instances running that piece of software, assigning more computing resources to the service in the process.</a:t>
            </a:r>
          </a:p>
        </p:txBody>
      </p:sp>
    </p:spTree>
    <p:extLst>
      <p:ext uri="{BB962C8B-B14F-4D97-AF65-F5344CB8AC3E}">
        <p14:creationId xmlns:p14="http://schemas.microsoft.com/office/powerpoint/2010/main" val="8370608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b="1" dirty="0"/>
              <a:t>About services</a:t>
            </a:r>
          </a:p>
        </p:txBody>
      </p:sp>
      <p:pic>
        <p:nvPicPr>
          <p:cNvPr id="5" name="Content Placeholder 4"/>
          <p:cNvPicPr>
            <a:picLocks noGrp="1" noChangeAspect="1"/>
          </p:cNvPicPr>
          <p:nvPr>
            <p:ph sz="quarter" idx="1"/>
          </p:nvPr>
        </p:nvPicPr>
        <p:blipFill>
          <a:blip r:embed="rId2">
            <a:extLst>
              <a:ext uri="{28A0092B-C50C-407E-A947-70E740481C1C}">
                <a14:useLocalDpi xmlns:a14="http://schemas.microsoft.com/office/drawing/2010/main" val="0"/>
              </a:ext>
            </a:extLst>
          </a:blip>
          <a:stretch>
            <a:fillRect/>
          </a:stretch>
        </p:blipFill>
        <p:spPr>
          <a:xfrm>
            <a:off x="2340864" y="1447800"/>
            <a:ext cx="7372979" cy="5087356"/>
          </a:xfrm>
        </p:spPr>
      </p:pic>
    </p:spTree>
    <p:extLst>
      <p:ext uri="{BB962C8B-B14F-4D97-AF65-F5344CB8AC3E}">
        <p14:creationId xmlns:p14="http://schemas.microsoft.com/office/powerpoint/2010/main" val="226998852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734568" y="164910"/>
            <a:ext cx="10363200" cy="1143000"/>
          </a:xfrm>
        </p:spPr>
        <p:txBody>
          <a:bodyPr/>
          <a:lstStyle/>
          <a:p>
            <a:r>
              <a:rPr lang="en-US" b="1" dirty="0"/>
              <a:t>Start service</a:t>
            </a:r>
          </a:p>
        </p:txBody>
      </p:sp>
      <p:pic>
        <p:nvPicPr>
          <p:cNvPr id="5" name="Content Placeholder 4"/>
          <p:cNvPicPr>
            <a:picLocks noGrp="1" noChangeAspect="1"/>
          </p:cNvPicPr>
          <p:nvPr>
            <p:ph sz="quarter" idx="1"/>
          </p:nvPr>
        </p:nvPicPr>
        <p:blipFill>
          <a:blip r:embed="rId2">
            <a:extLst>
              <a:ext uri="{28A0092B-C50C-407E-A947-70E740481C1C}">
                <a14:useLocalDpi xmlns:a14="http://schemas.microsoft.com/office/drawing/2010/main" val="0"/>
              </a:ext>
            </a:extLst>
          </a:blip>
          <a:stretch>
            <a:fillRect/>
          </a:stretch>
        </p:blipFill>
        <p:spPr>
          <a:xfrm>
            <a:off x="4448888" y="422778"/>
            <a:ext cx="6871383" cy="6081654"/>
          </a:xfrm>
        </p:spPr>
      </p:pic>
    </p:spTree>
    <p:extLst>
      <p:ext uri="{BB962C8B-B14F-4D97-AF65-F5344CB8AC3E}">
        <p14:creationId xmlns:p14="http://schemas.microsoft.com/office/powerpoint/2010/main" val="271432849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734568" y="164910"/>
            <a:ext cx="10363200" cy="1143000"/>
          </a:xfrm>
        </p:spPr>
        <p:txBody>
          <a:bodyPr/>
          <a:lstStyle/>
          <a:p>
            <a:r>
              <a:rPr lang="en-US" b="1" dirty="0"/>
              <a:t>Replicated and global services</a:t>
            </a:r>
          </a:p>
        </p:txBody>
      </p:sp>
      <p:pic>
        <p:nvPicPr>
          <p:cNvPr id="3" name="Content Placeholder 2"/>
          <p:cNvPicPr>
            <a:picLocks noGrp="1" noChangeAspect="1"/>
          </p:cNvPicPr>
          <p:nvPr>
            <p:ph sz="quarter" idx="1"/>
          </p:nvPr>
        </p:nvPicPr>
        <p:blipFill>
          <a:blip r:embed="rId2">
            <a:extLst>
              <a:ext uri="{28A0092B-C50C-407E-A947-70E740481C1C}">
                <a14:useLocalDpi xmlns:a14="http://schemas.microsoft.com/office/drawing/2010/main" val="0"/>
              </a:ext>
            </a:extLst>
          </a:blip>
          <a:stretch>
            <a:fillRect/>
          </a:stretch>
        </p:blipFill>
        <p:spPr>
          <a:xfrm>
            <a:off x="2212848" y="1447800"/>
            <a:ext cx="7388352" cy="5277394"/>
          </a:xfrm>
        </p:spPr>
      </p:pic>
    </p:spTree>
    <p:extLst>
      <p:ext uri="{BB962C8B-B14F-4D97-AF65-F5344CB8AC3E}">
        <p14:creationId xmlns:p14="http://schemas.microsoft.com/office/powerpoint/2010/main" val="352863849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b="1" dirty="0"/>
              <a:t>Docker concepts</a:t>
            </a:r>
          </a:p>
        </p:txBody>
      </p:sp>
      <p:pic>
        <p:nvPicPr>
          <p:cNvPr id="2" name="Picture 1"/>
          <p:cNvPicPr>
            <a:picLocks noChangeAspect="1"/>
          </p:cNvPicPr>
          <p:nvPr/>
        </p:nvPicPr>
        <p:blipFill>
          <a:blip r:embed="rId2"/>
          <a:stretch>
            <a:fillRect/>
          </a:stretch>
        </p:blipFill>
        <p:spPr>
          <a:xfrm>
            <a:off x="1290762" y="1526650"/>
            <a:ext cx="8981275" cy="4603847"/>
          </a:xfrm>
          <a:prstGeom prst="rect">
            <a:avLst/>
          </a:prstGeom>
        </p:spPr>
      </p:pic>
    </p:spTree>
    <p:extLst>
      <p:ext uri="{BB962C8B-B14F-4D97-AF65-F5344CB8AC3E}">
        <p14:creationId xmlns:p14="http://schemas.microsoft.com/office/powerpoint/2010/main" val="146176407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r>
              <a:rPr lang="en-US" b="1" dirty="0"/>
              <a:t>Create a service</a:t>
            </a:r>
          </a:p>
        </p:txBody>
      </p:sp>
      <p:sp>
        <p:nvSpPr>
          <p:cNvPr id="2" name="Content Placeholder 1"/>
          <p:cNvSpPr>
            <a:spLocks noGrp="1"/>
          </p:cNvSpPr>
          <p:nvPr>
            <p:ph sz="quarter" idx="1"/>
          </p:nvPr>
        </p:nvSpPr>
        <p:spPr>
          <a:xfrm>
            <a:off x="1219200" y="1693628"/>
            <a:ext cx="10363200" cy="4326172"/>
          </a:xfrm>
        </p:spPr>
        <p:txBody>
          <a:bodyPr>
            <a:normAutofit/>
          </a:bodyPr>
          <a:lstStyle/>
          <a:p>
            <a:r>
              <a:rPr lang="en-US" dirty="0"/>
              <a:t>Run the following command:</a:t>
            </a:r>
          </a:p>
          <a:p>
            <a:endParaRPr lang="en-US" dirty="0"/>
          </a:p>
          <a:p>
            <a:pPr marL="0" indent="0">
              <a:buNone/>
            </a:pPr>
            <a:r>
              <a:rPr lang="en-US" dirty="0"/>
              <a:t>	</a:t>
            </a:r>
            <a:r>
              <a:rPr lang="en-US" dirty="0" err="1">
                <a:solidFill>
                  <a:srgbClr val="C00000"/>
                </a:solidFill>
              </a:rPr>
              <a:t>docker</a:t>
            </a:r>
            <a:r>
              <a:rPr lang="en-US" dirty="0">
                <a:solidFill>
                  <a:srgbClr val="C00000"/>
                </a:solidFill>
              </a:rPr>
              <a:t> service create --replicas 1 \</a:t>
            </a:r>
          </a:p>
          <a:p>
            <a:pPr marL="0" indent="0">
              <a:buNone/>
            </a:pPr>
            <a:r>
              <a:rPr lang="en-US" dirty="0">
                <a:solidFill>
                  <a:srgbClr val="C00000"/>
                </a:solidFill>
              </a:rPr>
              <a:t>		 --name </a:t>
            </a:r>
            <a:r>
              <a:rPr lang="en-US" dirty="0" err="1">
                <a:solidFill>
                  <a:srgbClr val="C00000"/>
                </a:solidFill>
              </a:rPr>
              <a:t>helloworld</a:t>
            </a:r>
            <a:r>
              <a:rPr lang="en-US" dirty="0">
                <a:solidFill>
                  <a:srgbClr val="C00000"/>
                </a:solidFill>
              </a:rPr>
              <a:t> alpine ping docker.com</a:t>
            </a:r>
          </a:p>
          <a:p>
            <a:pPr marL="0" indent="0">
              <a:buNone/>
            </a:pPr>
            <a:endParaRPr lang="en-US" dirty="0"/>
          </a:p>
          <a:p>
            <a:r>
              <a:rPr lang="en-US" dirty="0"/>
              <a:t>The </a:t>
            </a:r>
            <a:r>
              <a:rPr lang="en-US" dirty="0">
                <a:solidFill>
                  <a:srgbClr val="C00000"/>
                </a:solidFill>
              </a:rPr>
              <a:t>--name </a:t>
            </a:r>
            <a:r>
              <a:rPr lang="en-US" dirty="0"/>
              <a:t>flag names the service </a:t>
            </a:r>
            <a:r>
              <a:rPr lang="en-US" dirty="0" err="1"/>
              <a:t>helloworld</a:t>
            </a:r>
            <a:r>
              <a:rPr lang="en-US" dirty="0"/>
              <a:t>.</a:t>
            </a:r>
          </a:p>
          <a:p>
            <a:r>
              <a:rPr lang="en-US" dirty="0"/>
              <a:t>The </a:t>
            </a:r>
            <a:r>
              <a:rPr lang="en-US" dirty="0">
                <a:solidFill>
                  <a:srgbClr val="C00000"/>
                </a:solidFill>
              </a:rPr>
              <a:t>--replicas </a:t>
            </a:r>
            <a:r>
              <a:rPr lang="en-US" dirty="0"/>
              <a:t>flag specifies the desired state of 1 running instance.</a:t>
            </a:r>
          </a:p>
          <a:p>
            <a:r>
              <a:rPr lang="en-US" dirty="0"/>
              <a:t>The arguments </a:t>
            </a:r>
            <a:r>
              <a:rPr lang="en-US" dirty="0">
                <a:solidFill>
                  <a:srgbClr val="C00000"/>
                </a:solidFill>
              </a:rPr>
              <a:t>alpine ping docker.com </a:t>
            </a:r>
            <a:r>
              <a:rPr lang="en-US" dirty="0"/>
              <a:t>define the service as an Alpine Linux container that executes the command ping docker.com.</a:t>
            </a:r>
          </a:p>
        </p:txBody>
      </p:sp>
    </p:spTree>
    <p:extLst>
      <p:ext uri="{BB962C8B-B14F-4D97-AF65-F5344CB8AC3E}">
        <p14:creationId xmlns:p14="http://schemas.microsoft.com/office/powerpoint/2010/main" val="293206960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r>
              <a:rPr lang="en-US" b="1" dirty="0"/>
              <a:t>Create a service</a:t>
            </a:r>
          </a:p>
        </p:txBody>
      </p:sp>
      <p:sp>
        <p:nvSpPr>
          <p:cNvPr id="2" name="Content Placeholder 1"/>
          <p:cNvSpPr>
            <a:spLocks noGrp="1"/>
          </p:cNvSpPr>
          <p:nvPr>
            <p:ph sz="quarter" idx="1"/>
          </p:nvPr>
        </p:nvSpPr>
        <p:spPr>
          <a:xfrm>
            <a:off x="1219200" y="1693628"/>
            <a:ext cx="10363200" cy="4326172"/>
          </a:xfrm>
        </p:spPr>
        <p:txBody>
          <a:bodyPr>
            <a:normAutofit/>
          </a:bodyPr>
          <a:lstStyle/>
          <a:p>
            <a:r>
              <a:rPr lang="en-US" dirty="0"/>
              <a:t>Run </a:t>
            </a:r>
            <a:r>
              <a:rPr lang="en-US" dirty="0" err="1"/>
              <a:t>docker</a:t>
            </a:r>
            <a:r>
              <a:rPr lang="en-US" dirty="0"/>
              <a:t> service ls to see the list of running services:</a:t>
            </a:r>
          </a:p>
          <a:p>
            <a:endParaRPr lang="en-US" dirty="0"/>
          </a:p>
          <a:p>
            <a:pPr marL="0" indent="0">
              <a:buNone/>
            </a:pPr>
            <a:r>
              <a:rPr lang="en-US" dirty="0"/>
              <a:t>	</a:t>
            </a:r>
            <a:r>
              <a:rPr lang="en-US" dirty="0" err="1">
                <a:solidFill>
                  <a:srgbClr val="C00000"/>
                </a:solidFill>
              </a:rPr>
              <a:t>docker</a:t>
            </a:r>
            <a:r>
              <a:rPr lang="en-US" dirty="0">
                <a:solidFill>
                  <a:srgbClr val="C00000"/>
                </a:solidFill>
              </a:rPr>
              <a:t> service ls</a:t>
            </a:r>
          </a:p>
          <a:p>
            <a:endParaRPr lang="en-US" dirty="0">
              <a:solidFill>
                <a:srgbClr val="C00000"/>
              </a:solidFill>
            </a:endParaRPr>
          </a:p>
          <a:p>
            <a:pPr marL="0" indent="0">
              <a:buNone/>
            </a:pPr>
            <a:r>
              <a:rPr lang="en-US" dirty="0">
                <a:solidFill>
                  <a:srgbClr val="C00000"/>
                </a:solidFill>
              </a:rPr>
              <a:t>	ID            	NAME        SCALE  IMAGE   COMMAND</a:t>
            </a:r>
          </a:p>
          <a:p>
            <a:pPr marL="0" indent="0">
              <a:buNone/>
            </a:pPr>
            <a:r>
              <a:rPr lang="en-US" dirty="0">
                <a:solidFill>
                  <a:srgbClr val="C00000"/>
                </a:solidFill>
              </a:rPr>
              <a:t>	9uk4639qpg7n  </a:t>
            </a:r>
            <a:r>
              <a:rPr lang="en-US" dirty="0" err="1">
                <a:solidFill>
                  <a:srgbClr val="C00000"/>
                </a:solidFill>
              </a:rPr>
              <a:t>helloworld</a:t>
            </a:r>
            <a:r>
              <a:rPr lang="en-US" dirty="0">
                <a:solidFill>
                  <a:srgbClr val="C00000"/>
                </a:solidFill>
              </a:rPr>
              <a:t>  1/1    alpine  ping docker.com</a:t>
            </a:r>
          </a:p>
        </p:txBody>
      </p:sp>
    </p:spTree>
    <p:extLst>
      <p:ext uri="{BB962C8B-B14F-4D97-AF65-F5344CB8AC3E}">
        <p14:creationId xmlns:p14="http://schemas.microsoft.com/office/powerpoint/2010/main" val="229308056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r>
              <a:rPr lang="en-US" b="1" dirty="0"/>
              <a:t>Inspect and remove a service</a:t>
            </a:r>
          </a:p>
        </p:txBody>
      </p:sp>
      <p:sp>
        <p:nvSpPr>
          <p:cNvPr id="2" name="Content Placeholder 1"/>
          <p:cNvSpPr>
            <a:spLocks noGrp="1"/>
          </p:cNvSpPr>
          <p:nvPr>
            <p:ph sz="quarter" idx="1"/>
          </p:nvPr>
        </p:nvSpPr>
        <p:spPr>
          <a:xfrm>
            <a:off x="1219200" y="1693628"/>
            <a:ext cx="10363200" cy="4326172"/>
          </a:xfrm>
        </p:spPr>
        <p:txBody>
          <a:bodyPr>
            <a:normAutofit/>
          </a:bodyPr>
          <a:lstStyle/>
          <a:p>
            <a:r>
              <a:rPr lang="en-US" dirty="0"/>
              <a:t>Run </a:t>
            </a:r>
            <a:r>
              <a:rPr lang="en-US" dirty="0" err="1"/>
              <a:t>docker</a:t>
            </a:r>
            <a:r>
              <a:rPr lang="en-US" dirty="0"/>
              <a:t> service inspect --pretty &lt;SERVICE-ID&gt; to display the details about a service in an easily readable format.</a:t>
            </a:r>
          </a:p>
          <a:p>
            <a:pPr marL="0" indent="0">
              <a:buNone/>
            </a:pPr>
            <a:r>
              <a:rPr lang="en-US" dirty="0">
                <a:solidFill>
                  <a:srgbClr val="C00000"/>
                </a:solidFill>
              </a:rPr>
              <a:t>	</a:t>
            </a:r>
            <a:r>
              <a:rPr lang="en-US" dirty="0" err="1">
                <a:solidFill>
                  <a:srgbClr val="C00000"/>
                </a:solidFill>
              </a:rPr>
              <a:t>docker</a:t>
            </a:r>
            <a:r>
              <a:rPr lang="en-US" dirty="0">
                <a:solidFill>
                  <a:srgbClr val="C00000"/>
                </a:solidFill>
              </a:rPr>
              <a:t> service inspect --pretty </a:t>
            </a:r>
            <a:r>
              <a:rPr lang="en-US" dirty="0" err="1">
                <a:solidFill>
                  <a:srgbClr val="C00000"/>
                </a:solidFill>
              </a:rPr>
              <a:t>helloworld</a:t>
            </a:r>
            <a:endParaRPr lang="en-US" dirty="0">
              <a:solidFill>
                <a:srgbClr val="C00000"/>
              </a:solidFill>
            </a:endParaRPr>
          </a:p>
          <a:p>
            <a:endParaRPr lang="en-US" dirty="0">
              <a:solidFill>
                <a:srgbClr val="C00000"/>
              </a:solidFill>
            </a:endParaRPr>
          </a:p>
          <a:p>
            <a:r>
              <a:rPr lang="en-US" dirty="0"/>
              <a:t>Run </a:t>
            </a:r>
            <a:r>
              <a:rPr lang="en-US" dirty="0" err="1"/>
              <a:t>docker</a:t>
            </a:r>
            <a:r>
              <a:rPr lang="en-US" dirty="0"/>
              <a:t> service </a:t>
            </a:r>
            <a:r>
              <a:rPr lang="en-US" dirty="0" err="1"/>
              <a:t>rm</a:t>
            </a:r>
            <a:r>
              <a:rPr lang="en-US" dirty="0"/>
              <a:t> </a:t>
            </a:r>
            <a:r>
              <a:rPr lang="en-US" dirty="0" err="1"/>
              <a:t>helloworld</a:t>
            </a:r>
            <a:r>
              <a:rPr lang="en-US" dirty="0"/>
              <a:t> to remove the </a:t>
            </a:r>
            <a:r>
              <a:rPr lang="en-US" dirty="0" err="1"/>
              <a:t>helloworld</a:t>
            </a:r>
            <a:r>
              <a:rPr lang="en-US" dirty="0"/>
              <a:t> service.</a:t>
            </a:r>
          </a:p>
          <a:p>
            <a:pPr marL="0" indent="0">
              <a:buNone/>
            </a:pPr>
            <a:r>
              <a:rPr lang="en-US" dirty="0">
                <a:solidFill>
                  <a:srgbClr val="C00000"/>
                </a:solidFill>
              </a:rPr>
              <a:t>	</a:t>
            </a:r>
            <a:r>
              <a:rPr lang="en-US" dirty="0" err="1">
                <a:solidFill>
                  <a:srgbClr val="C00000"/>
                </a:solidFill>
              </a:rPr>
              <a:t>docker</a:t>
            </a:r>
            <a:r>
              <a:rPr lang="en-US" dirty="0">
                <a:solidFill>
                  <a:srgbClr val="C00000"/>
                </a:solidFill>
              </a:rPr>
              <a:t> service </a:t>
            </a:r>
            <a:r>
              <a:rPr lang="en-US" dirty="0" err="1">
                <a:solidFill>
                  <a:srgbClr val="C00000"/>
                </a:solidFill>
              </a:rPr>
              <a:t>rm</a:t>
            </a:r>
            <a:r>
              <a:rPr lang="en-US" dirty="0">
                <a:solidFill>
                  <a:srgbClr val="C00000"/>
                </a:solidFill>
              </a:rPr>
              <a:t> </a:t>
            </a:r>
            <a:r>
              <a:rPr lang="en-US" dirty="0" err="1">
                <a:solidFill>
                  <a:srgbClr val="C00000"/>
                </a:solidFill>
              </a:rPr>
              <a:t>helloworld</a:t>
            </a:r>
            <a:endParaRPr lang="en-US" dirty="0">
              <a:solidFill>
                <a:srgbClr val="C00000"/>
              </a:solidFill>
            </a:endParaRPr>
          </a:p>
          <a:p>
            <a:pPr marL="0" indent="0">
              <a:buNone/>
            </a:pPr>
            <a:r>
              <a:rPr lang="en-US" dirty="0">
                <a:solidFill>
                  <a:srgbClr val="C00000"/>
                </a:solidFill>
              </a:rPr>
              <a:t>	</a:t>
            </a:r>
            <a:r>
              <a:rPr lang="en-US" dirty="0" err="1">
                <a:solidFill>
                  <a:srgbClr val="C00000"/>
                </a:solidFill>
              </a:rPr>
              <a:t>helloworld</a:t>
            </a:r>
            <a:endParaRPr lang="en-US" dirty="0">
              <a:solidFill>
                <a:srgbClr val="C00000"/>
              </a:solidFill>
            </a:endParaRPr>
          </a:p>
        </p:txBody>
      </p:sp>
    </p:spTree>
    <p:extLst>
      <p:ext uri="{BB962C8B-B14F-4D97-AF65-F5344CB8AC3E}">
        <p14:creationId xmlns:p14="http://schemas.microsoft.com/office/powerpoint/2010/main" val="193529322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r>
              <a:rPr lang="en-US" b="1" dirty="0"/>
              <a:t>Scale the service in the swarm</a:t>
            </a:r>
          </a:p>
        </p:txBody>
      </p:sp>
      <p:sp>
        <p:nvSpPr>
          <p:cNvPr id="2" name="Content Placeholder 1"/>
          <p:cNvSpPr>
            <a:spLocks noGrp="1"/>
          </p:cNvSpPr>
          <p:nvPr>
            <p:ph sz="quarter" idx="1"/>
          </p:nvPr>
        </p:nvSpPr>
        <p:spPr>
          <a:xfrm>
            <a:off x="1219200" y="1693628"/>
            <a:ext cx="10363200" cy="4326172"/>
          </a:xfrm>
        </p:spPr>
        <p:txBody>
          <a:bodyPr>
            <a:normAutofit fontScale="77500" lnSpcReduction="20000"/>
          </a:bodyPr>
          <a:lstStyle/>
          <a:p>
            <a:r>
              <a:rPr lang="en-US" dirty="0"/>
              <a:t>Run the following command to change the desired state of the service running in the swarm:</a:t>
            </a:r>
          </a:p>
          <a:p>
            <a:endParaRPr lang="en-US" dirty="0"/>
          </a:p>
          <a:p>
            <a:pPr marL="0" indent="0">
              <a:buNone/>
            </a:pPr>
            <a:r>
              <a:rPr lang="en-US" dirty="0" err="1">
                <a:solidFill>
                  <a:srgbClr val="C00000"/>
                </a:solidFill>
              </a:rPr>
              <a:t>docker</a:t>
            </a:r>
            <a:r>
              <a:rPr lang="en-US" dirty="0">
                <a:solidFill>
                  <a:srgbClr val="C00000"/>
                </a:solidFill>
              </a:rPr>
              <a:t> service scale </a:t>
            </a:r>
            <a:r>
              <a:rPr lang="en-US" dirty="0" err="1">
                <a:solidFill>
                  <a:srgbClr val="C00000"/>
                </a:solidFill>
              </a:rPr>
              <a:t>helloworld</a:t>
            </a:r>
            <a:r>
              <a:rPr lang="en-US" dirty="0">
                <a:solidFill>
                  <a:srgbClr val="C00000"/>
                </a:solidFill>
              </a:rPr>
              <a:t>=5</a:t>
            </a:r>
          </a:p>
          <a:p>
            <a:pPr marL="0" indent="0">
              <a:buNone/>
            </a:pPr>
            <a:r>
              <a:rPr lang="en-US" dirty="0" err="1">
                <a:solidFill>
                  <a:srgbClr val="C00000"/>
                </a:solidFill>
              </a:rPr>
              <a:t>helloworld</a:t>
            </a:r>
            <a:r>
              <a:rPr lang="en-US" dirty="0">
                <a:solidFill>
                  <a:srgbClr val="C00000"/>
                </a:solidFill>
              </a:rPr>
              <a:t> scaled to 5</a:t>
            </a:r>
          </a:p>
          <a:p>
            <a:pPr marL="0" indent="0">
              <a:buNone/>
            </a:pPr>
            <a:endParaRPr lang="en-US" dirty="0">
              <a:solidFill>
                <a:srgbClr val="C00000"/>
              </a:solidFill>
            </a:endParaRPr>
          </a:p>
          <a:p>
            <a:pPr marL="0" indent="0">
              <a:buNone/>
            </a:pPr>
            <a:r>
              <a:rPr lang="en-US" dirty="0" err="1">
                <a:solidFill>
                  <a:srgbClr val="C00000"/>
                </a:solidFill>
              </a:rPr>
              <a:t>docker</a:t>
            </a:r>
            <a:r>
              <a:rPr lang="en-US" dirty="0">
                <a:solidFill>
                  <a:srgbClr val="C00000"/>
                </a:solidFill>
              </a:rPr>
              <a:t> service </a:t>
            </a:r>
            <a:r>
              <a:rPr lang="en-US" dirty="0" err="1">
                <a:solidFill>
                  <a:srgbClr val="C00000"/>
                </a:solidFill>
              </a:rPr>
              <a:t>ps</a:t>
            </a:r>
            <a:r>
              <a:rPr lang="en-US" dirty="0">
                <a:solidFill>
                  <a:srgbClr val="C00000"/>
                </a:solidFill>
              </a:rPr>
              <a:t> </a:t>
            </a:r>
            <a:r>
              <a:rPr lang="en-US" dirty="0" err="1">
                <a:solidFill>
                  <a:srgbClr val="C00000"/>
                </a:solidFill>
              </a:rPr>
              <a:t>helloworld</a:t>
            </a:r>
            <a:endParaRPr lang="en-US" dirty="0">
              <a:solidFill>
                <a:srgbClr val="C00000"/>
              </a:solidFill>
            </a:endParaRPr>
          </a:p>
          <a:p>
            <a:pPr marL="0" indent="0">
              <a:buNone/>
            </a:pPr>
            <a:r>
              <a:rPr lang="en-US" dirty="0">
                <a:solidFill>
                  <a:srgbClr val="C00000"/>
                </a:solidFill>
              </a:rPr>
              <a:t>NAME                                   			 IMAGE   NODE      DESIRED STATE  CURRENT STATE</a:t>
            </a:r>
          </a:p>
          <a:p>
            <a:pPr marL="0" indent="0">
              <a:buNone/>
            </a:pPr>
            <a:r>
              <a:rPr lang="en-US" dirty="0">
                <a:solidFill>
                  <a:srgbClr val="C00000"/>
                </a:solidFill>
              </a:rPr>
              <a:t>helloworld.1.8p1vev3fq5zm0mi8g0as41w35  alpine  worker2   Running        </a:t>
            </a:r>
            <a:r>
              <a:rPr lang="en-US" dirty="0" err="1">
                <a:solidFill>
                  <a:srgbClr val="C00000"/>
                </a:solidFill>
              </a:rPr>
              <a:t>Running</a:t>
            </a:r>
            <a:r>
              <a:rPr lang="en-US" dirty="0">
                <a:solidFill>
                  <a:srgbClr val="C00000"/>
                </a:solidFill>
              </a:rPr>
              <a:t> 7 minutes</a:t>
            </a:r>
          </a:p>
          <a:p>
            <a:pPr marL="0" indent="0">
              <a:buNone/>
            </a:pPr>
            <a:r>
              <a:rPr lang="en-US" dirty="0">
                <a:solidFill>
                  <a:srgbClr val="C00000"/>
                </a:solidFill>
              </a:rPr>
              <a:t>helloworld.2.c7a7tcdq5s0uk3qr88mf8xco6  	alpine  worker1   Running        </a:t>
            </a:r>
            <a:r>
              <a:rPr lang="en-US" dirty="0" err="1">
                <a:solidFill>
                  <a:srgbClr val="C00000"/>
                </a:solidFill>
              </a:rPr>
              <a:t>Running</a:t>
            </a:r>
            <a:r>
              <a:rPr lang="en-US" dirty="0">
                <a:solidFill>
                  <a:srgbClr val="C00000"/>
                </a:solidFill>
              </a:rPr>
              <a:t> 24 seconds</a:t>
            </a:r>
          </a:p>
          <a:p>
            <a:pPr marL="0" indent="0">
              <a:buNone/>
            </a:pPr>
            <a:r>
              <a:rPr lang="en-US" dirty="0">
                <a:solidFill>
                  <a:srgbClr val="C00000"/>
                </a:solidFill>
              </a:rPr>
              <a:t>helloworld.3.6crl09vdcalvtfehfh69ogfb1  	alpine  worker1   Running        </a:t>
            </a:r>
            <a:r>
              <a:rPr lang="en-US" dirty="0" err="1">
                <a:solidFill>
                  <a:srgbClr val="C00000"/>
                </a:solidFill>
              </a:rPr>
              <a:t>Running</a:t>
            </a:r>
            <a:r>
              <a:rPr lang="en-US" dirty="0">
                <a:solidFill>
                  <a:srgbClr val="C00000"/>
                </a:solidFill>
              </a:rPr>
              <a:t> 24 seconds</a:t>
            </a:r>
          </a:p>
          <a:p>
            <a:pPr marL="0" indent="0">
              <a:buNone/>
            </a:pPr>
            <a:r>
              <a:rPr lang="en-US" dirty="0">
                <a:solidFill>
                  <a:srgbClr val="C00000"/>
                </a:solidFill>
              </a:rPr>
              <a:t>helloworld.4.auky6trawmdlcne8ad8phb0f1  alpine  manager1  Running        </a:t>
            </a:r>
            <a:r>
              <a:rPr lang="en-US" dirty="0" err="1">
                <a:solidFill>
                  <a:srgbClr val="C00000"/>
                </a:solidFill>
              </a:rPr>
              <a:t>Running</a:t>
            </a:r>
            <a:r>
              <a:rPr lang="en-US" dirty="0">
                <a:solidFill>
                  <a:srgbClr val="C00000"/>
                </a:solidFill>
              </a:rPr>
              <a:t> 24 seconds</a:t>
            </a:r>
          </a:p>
          <a:p>
            <a:pPr marL="0" indent="0">
              <a:buNone/>
            </a:pPr>
            <a:r>
              <a:rPr lang="en-US" dirty="0">
                <a:solidFill>
                  <a:srgbClr val="C00000"/>
                </a:solidFill>
              </a:rPr>
              <a:t>helloworld.5.ba19kca06l18zujfwxyc5lkyn  	alpine  worker2   Running        </a:t>
            </a:r>
            <a:r>
              <a:rPr lang="en-US" dirty="0" err="1">
                <a:solidFill>
                  <a:srgbClr val="C00000"/>
                </a:solidFill>
              </a:rPr>
              <a:t>Running</a:t>
            </a:r>
            <a:r>
              <a:rPr lang="en-US" dirty="0">
                <a:solidFill>
                  <a:srgbClr val="C00000"/>
                </a:solidFill>
              </a:rPr>
              <a:t> 24 seconds</a:t>
            </a:r>
          </a:p>
          <a:p>
            <a:pPr marL="0" indent="0">
              <a:buNone/>
            </a:pPr>
            <a:endParaRPr lang="en-US" dirty="0"/>
          </a:p>
        </p:txBody>
      </p:sp>
    </p:spTree>
    <p:extLst>
      <p:ext uri="{BB962C8B-B14F-4D97-AF65-F5344CB8AC3E}">
        <p14:creationId xmlns:p14="http://schemas.microsoft.com/office/powerpoint/2010/main" val="426992189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r>
              <a:rPr lang="en-US" b="1" dirty="0"/>
              <a:t>Drain a node on the swarm</a:t>
            </a:r>
          </a:p>
        </p:txBody>
      </p:sp>
      <p:sp>
        <p:nvSpPr>
          <p:cNvPr id="2" name="Content Placeholder 1"/>
          <p:cNvSpPr>
            <a:spLocks noGrp="1"/>
          </p:cNvSpPr>
          <p:nvPr>
            <p:ph sz="quarter" idx="1"/>
          </p:nvPr>
        </p:nvSpPr>
        <p:spPr>
          <a:xfrm>
            <a:off x="1219200" y="1693628"/>
            <a:ext cx="10363200" cy="4326172"/>
          </a:xfrm>
        </p:spPr>
        <p:txBody>
          <a:bodyPr>
            <a:normAutofit/>
          </a:bodyPr>
          <a:lstStyle/>
          <a:p>
            <a:r>
              <a:rPr lang="en-US" dirty="0"/>
              <a:t>Sometimes, such as planned maintenance times, you need to set a node to DRAIN availability. DRAIN availability prevents a node from receiving new tasks from the swarm manager. It also means the manager stops tasks running on the node and launches replica tasks on a node with ACTIVE availability.</a:t>
            </a:r>
          </a:p>
          <a:p>
            <a:endParaRPr lang="en-US" dirty="0"/>
          </a:p>
          <a:p>
            <a:r>
              <a:rPr lang="en-US" dirty="0"/>
              <a:t>Change </a:t>
            </a:r>
            <a:r>
              <a:rPr lang="en-US" dirty="0" err="1"/>
              <a:t>docker</a:t>
            </a:r>
            <a:r>
              <a:rPr lang="en-US" dirty="0"/>
              <a:t> node availability </a:t>
            </a:r>
            <a:r>
              <a:rPr lang="en-US" dirty="0" err="1"/>
              <a:t>availability</a:t>
            </a:r>
            <a:r>
              <a:rPr lang="en-US" dirty="0"/>
              <a:t> state:</a:t>
            </a:r>
          </a:p>
          <a:p>
            <a:pPr marL="0" indent="0">
              <a:buNone/>
            </a:pPr>
            <a:r>
              <a:rPr lang="en-US" dirty="0"/>
              <a:t>	</a:t>
            </a:r>
            <a:r>
              <a:rPr lang="en-US" dirty="0" err="1">
                <a:solidFill>
                  <a:srgbClr val="C00000"/>
                </a:solidFill>
              </a:rPr>
              <a:t>docker</a:t>
            </a:r>
            <a:r>
              <a:rPr lang="en-US" dirty="0">
                <a:solidFill>
                  <a:srgbClr val="C00000"/>
                </a:solidFill>
              </a:rPr>
              <a:t> node update --availability drain worker1</a:t>
            </a:r>
          </a:p>
          <a:p>
            <a:pPr marL="0" indent="0">
              <a:buNone/>
            </a:pPr>
            <a:r>
              <a:rPr lang="en-US" dirty="0">
                <a:solidFill>
                  <a:srgbClr val="C00000"/>
                </a:solidFill>
              </a:rPr>
              <a:t>	</a:t>
            </a:r>
            <a:r>
              <a:rPr lang="en-US" dirty="0" err="1">
                <a:solidFill>
                  <a:srgbClr val="C00000"/>
                </a:solidFill>
              </a:rPr>
              <a:t>docker</a:t>
            </a:r>
            <a:r>
              <a:rPr lang="en-US" dirty="0">
                <a:solidFill>
                  <a:srgbClr val="C00000"/>
                </a:solidFill>
              </a:rPr>
              <a:t> node update --availability active worker1</a:t>
            </a:r>
          </a:p>
        </p:txBody>
      </p:sp>
    </p:spTree>
    <p:extLst>
      <p:ext uri="{BB962C8B-B14F-4D97-AF65-F5344CB8AC3E}">
        <p14:creationId xmlns:p14="http://schemas.microsoft.com/office/powerpoint/2010/main" val="16101032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r>
              <a:rPr lang="en-US" b="1" dirty="0"/>
              <a:t>Publish a port for a service</a:t>
            </a:r>
          </a:p>
        </p:txBody>
      </p:sp>
      <p:pic>
        <p:nvPicPr>
          <p:cNvPr id="5" name="Content Placeholder 4"/>
          <p:cNvPicPr>
            <a:picLocks noGrp="1" noChangeAspect="1"/>
          </p:cNvPicPr>
          <p:nvPr>
            <p:ph sz="quarter" idx="1"/>
          </p:nvPr>
        </p:nvPicPr>
        <p:blipFill>
          <a:blip r:embed="rId2">
            <a:extLst>
              <a:ext uri="{28A0092B-C50C-407E-A947-70E740481C1C}">
                <a14:useLocalDpi xmlns:a14="http://schemas.microsoft.com/office/drawing/2010/main" val="0"/>
              </a:ext>
            </a:extLst>
          </a:blip>
          <a:stretch>
            <a:fillRect/>
          </a:stretch>
        </p:blipFill>
        <p:spPr>
          <a:xfrm>
            <a:off x="1105206" y="1575816"/>
            <a:ext cx="10262003" cy="4572000"/>
          </a:xfrm>
        </p:spPr>
      </p:pic>
    </p:spTree>
    <p:extLst>
      <p:ext uri="{BB962C8B-B14F-4D97-AF65-F5344CB8AC3E}">
        <p14:creationId xmlns:p14="http://schemas.microsoft.com/office/powerpoint/2010/main" val="322794535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r>
              <a:rPr lang="en-US" b="1" dirty="0"/>
              <a:t>Drain a node on the swarm</a:t>
            </a:r>
          </a:p>
        </p:txBody>
      </p:sp>
      <p:sp>
        <p:nvSpPr>
          <p:cNvPr id="2" name="Content Placeholder 1"/>
          <p:cNvSpPr>
            <a:spLocks noGrp="1"/>
          </p:cNvSpPr>
          <p:nvPr>
            <p:ph sz="quarter" idx="1"/>
          </p:nvPr>
        </p:nvSpPr>
        <p:spPr>
          <a:xfrm>
            <a:off x="1210056" y="1693628"/>
            <a:ext cx="10363200" cy="4326172"/>
          </a:xfrm>
        </p:spPr>
        <p:txBody>
          <a:bodyPr>
            <a:normAutofit/>
          </a:bodyPr>
          <a:lstStyle/>
          <a:p>
            <a:r>
              <a:rPr lang="en-US" dirty="0"/>
              <a:t>The following command publishes port 80 in the </a:t>
            </a:r>
            <a:r>
              <a:rPr lang="en-US" dirty="0" err="1"/>
              <a:t>nginx</a:t>
            </a:r>
            <a:r>
              <a:rPr lang="en-US" dirty="0"/>
              <a:t> container to port 8080 for any node in the swarm:</a:t>
            </a:r>
          </a:p>
          <a:p>
            <a:pPr marL="0" indent="0">
              <a:buNone/>
            </a:pPr>
            <a:r>
              <a:rPr lang="en-US" dirty="0"/>
              <a:t>	</a:t>
            </a:r>
            <a:r>
              <a:rPr lang="en-US" dirty="0" err="1">
                <a:solidFill>
                  <a:srgbClr val="C00000"/>
                </a:solidFill>
              </a:rPr>
              <a:t>docker</a:t>
            </a:r>
            <a:r>
              <a:rPr lang="en-US" dirty="0">
                <a:solidFill>
                  <a:srgbClr val="C00000"/>
                </a:solidFill>
              </a:rPr>
              <a:t> service create --name my-web \</a:t>
            </a:r>
          </a:p>
          <a:p>
            <a:pPr marL="0" indent="0">
              <a:buNone/>
            </a:pPr>
            <a:r>
              <a:rPr lang="en-US" dirty="0">
                <a:solidFill>
                  <a:srgbClr val="C00000"/>
                </a:solidFill>
              </a:rPr>
              <a:t>	  --publish published=8080,target=80 --replicas 2 </a:t>
            </a:r>
            <a:r>
              <a:rPr lang="en-US" dirty="0" err="1">
                <a:solidFill>
                  <a:srgbClr val="C00000"/>
                </a:solidFill>
              </a:rPr>
              <a:t>nginx</a:t>
            </a:r>
            <a:endParaRPr lang="en-US" dirty="0">
              <a:solidFill>
                <a:srgbClr val="C00000"/>
              </a:solidFill>
            </a:endParaRPr>
          </a:p>
          <a:p>
            <a:endParaRPr lang="en-US" dirty="0"/>
          </a:p>
          <a:p>
            <a:r>
              <a:rPr lang="en-US" dirty="0"/>
              <a:t>You can publish a port for an existing service using the following command:</a:t>
            </a:r>
            <a:endParaRPr lang="en-US" dirty="0">
              <a:solidFill>
                <a:srgbClr val="C00000"/>
              </a:solidFill>
            </a:endParaRPr>
          </a:p>
          <a:p>
            <a:pPr marL="0" indent="0">
              <a:buNone/>
            </a:pPr>
            <a:r>
              <a:rPr lang="en-US" dirty="0">
                <a:solidFill>
                  <a:srgbClr val="C00000"/>
                </a:solidFill>
              </a:rPr>
              <a:t>	</a:t>
            </a:r>
            <a:r>
              <a:rPr lang="en-US" dirty="0" err="1">
                <a:solidFill>
                  <a:srgbClr val="C00000"/>
                </a:solidFill>
              </a:rPr>
              <a:t>docker</a:t>
            </a:r>
            <a:r>
              <a:rPr lang="en-US" dirty="0">
                <a:solidFill>
                  <a:srgbClr val="C00000"/>
                </a:solidFill>
              </a:rPr>
              <a:t> service update \</a:t>
            </a:r>
          </a:p>
          <a:p>
            <a:pPr marL="0" indent="0">
              <a:buNone/>
            </a:pPr>
            <a:r>
              <a:rPr lang="en-US" dirty="0">
                <a:solidFill>
                  <a:srgbClr val="C00000"/>
                </a:solidFill>
              </a:rPr>
              <a:t>	  --</a:t>
            </a:r>
            <a:r>
              <a:rPr lang="en-US">
                <a:solidFill>
                  <a:srgbClr val="C00000"/>
                </a:solidFill>
              </a:rPr>
              <a:t>publish-add published=8080,target=80</a:t>
            </a:r>
            <a:endParaRPr lang="en-US" dirty="0">
              <a:solidFill>
                <a:srgbClr val="C00000"/>
              </a:solidFill>
            </a:endParaRPr>
          </a:p>
          <a:p>
            <a:pPr marL="0" indent="0">
              <a:buNone/>
            </a:pPr>
            <a:endParaRPr lang="en-US" dirty="0">
              <a:solidFill>
                <a:srgbClr val="C00000"/>
              </a:solidFill>
            </a:endParaRPr>
          </a:p>
        </p:txBody>
      </p:sp>
    </p:spTree>
    <p:extLst>
      <p:ext uri="{BB962C8B-B14F-4D97-AF65-F5344CB8AC3E}">
        <p14:creationId xmlns:p14="http://schemas.microsoft.com/office/powerpoint/2010/main" val="317518506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Run application in production</a:t>
            </a:r>
          </a:p>
        </p:txBody>
      </p:sp>
      <p:sp>
        <p:nvSpPr>
          <p:cNvPr id="5" name="Text Placeholder 4"/>
          <p:cNvSpPr>
            <a:spLocks noGrp="1"/>
          </p:cNvSpPr>
          <p:nvPr>
            <p:ph type="body" idx="1"/>
          </p:nvPr>
        </p:nvSpPr>
        <p:spPr/>
        <p:txBody>
          <a:bodyPr/>
          <a:lstStyle/>
          <a:p>
            <a:r>
              <a:rPr lang="en-US" dirty="0"/>
              <a:t>Stacks</a:t>
            </a:r>
          </a:p>
        </p:txBody>
      </p:sp>
    </p:spTree>
    <p:extLst>
      <p:ext uri="{BB962C8B-B14F-4D97-AF65-F5344CB8AC3E}">
        <p14:creationId xmlns:p14="http://schemas.microsoft.com/office/powerpoint/2010/main" val="36841419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b="1" dirty="0"/>
              <a:t>Using stacks</a:t>
            </a:r>
          </a:p>
        </p:txBody>
      </p:sp>
      <p:sp>
        <p:nvSpPr>
          <p:cNvPr id="2" name="Content Placeholder 1"/>
          <p:cNvSpPr>
            <a:spLocks noGrp="1"/>
          </p:cNvSpPr>
          <p:nvPr>
            <p:ph sz="quarter" idx="1"/>
          </p:nvPr>
        </p:nvSpPr>
        <p:spPr>
          <a:xfrm>
            <a:off x="1219200" y="1693628"/>
            <a:ext cx="10363200" cy="4326172"/>
          </a:xfrm>
        </p:spPr>
        <p:txBody>
          <a:bodyPr>
            <a:normAutofit/>
          </a:bodyPr>
          <a:lstStyle/>
          <a:p>
            <a:r>
              <a:rPr lang="en-US" dirty="0"/>
              <a:t>A stack is a group of interrelated services that share dependencies, and can be orchestrated and scaled together. </a:t>
            </a:r>
          </a:p>
          <a:p>
            <a:r>
              <a:rPr lang="en-US" dirty="0"/>
              <a:t>A single stack is capable of defining and coordinating the functionality of an entire application (though very complex applications may want to use multiple stacks).</a:t>
            </a:r>
          </a:p>
        </p:txBody>
      </p:sp>
    </p:spTree>
    <p:extLst>
      <p:ext uri="{BB962C8B-B14F-4D97-AF65-F5344CB8AC3E}">
        <p14:creationId xmlns:p14="http://schemas.microsoft.com/office/powerpoint/2010/main" val="228012539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b="1" dirty="0"/>
              <a:t>Define service </a:t>
            </a:r>
            <a:r>
              <a:rPr lang="en-US" b="1" dirty="0" err="1"/>
              <a:t>docker-compose.yml</a:t>
            </a:r>
            <a:endParaRPr lang="en-US" b="1" dirty="0"/>
          </a:p>
        </p:txBody>
      </p:sp>
      <p:sp>
        <p:nvSpPr>
          <p:cNvPr id="2" name="Content Placeholder 1"/>
          <p:cNvSpPr>
            <a:spLocks noGrp="1"/>
          </p:cNvSpPr>
          <p:nvPr>
            <p:ph sz="quarter" idx="1"/>
          </p:nvPr>
        </p:nvSpPr>
        <p:spPr>
          <a:xfrm>
            <a:off x="1219200" y="1693628"/>
            <a:ext cx="10363200" cy="4326172"/>
          </a:xfrm>
        </p:spPr>
        <p:txBody>
          <a:bodyPr numCol="2">
            <a:normAutofit fontScale="92500" lnSpcReduction="10000"/>
          </a:bodyPr>
          <a:lstStyle/>
          <a:p>
            <a:r>
              <a:rPr lang="en-US" dirty="0"/>
              <a:t>version: "3"</a:t>
            </a:r>
          </a:p>
          <a:p>
            <a:r>
              <a:rPr lang="en-US" dirty="0"/>
              <a:t>services:</a:t>
            </a:r>
          </a:p>
          <a:p>
            <a:r>
              <a:rPr lang="en-US" dirty="0"/>
              <a:t>  web:</a:t>
            </a:r>
          </a:p>
          <a:p>
            <a:r>
              <a:rPr lang="en-US" dirty="0"/>
              <a:t>image: username/</a:t>
            </a:r>
            <a:r>
              <a:rPr lang="en-US" dirty="0" err="1"/>
              <a:t>repo:tag</a:t>
            </a:r>
            <a:endParaRPr lang="en-US" dirty="0"/>
          </a:p>
          <a:p>
            <a:r>
              <a:rPr lang="en-US" dirty="0"/>
              <a:t>    deploy:</a:t>
            </a:r>
          </a:p>
          <a:p>
            <a:r>
              <a:rPr lang="en-US" dirty="0"/>
              <a:t>      replicas: 5</a:t>
            </a:r>
          </a:p>
          <a:p>
            <a:r>
              <a:rPr lang="en-US" dirty="0"/>
              <a:t>      resources:</a:t>
            </a:r>
          </a:p>
          <a:p>
            <a:r>
              <a:rPr lang="en-US" dirty="0"/>
              <a:t>        limits:</a:t>
            </a:r>
          </a:p>
          <a:p>
            <a:r>
              <a:rPr lang="en-US" dirty="0"/>
              <a:t>          </a:t>
            </a:r>
            <a:r>
              <a:rPr lang="en-US" dirty="0" err="1"/>
              <a:t>cpus</a:t>
            </a:r>
            <a:r>
              <a:rPr lang="en-US" dirty="0"/>
              <a:t>: "0.1"</a:t>
            </a:r>
          </a:p>
          <a:p>
            <a:r>
              <a:rPr lang="en-US" dirty="0"/>
              <a:t>          memory: 50M</a:t>
            </a:r>
          </a:p>
          <a:p>
            <a:r>
              <a:rPr lang="en-US" dirty="0" err="1"/>
              <a:t>restart_policy</a:t>
            </a:r>
            <a:r>
              <a:rPr lang="en-US" dirty="0"/>
              <a:t>:</a:t>
            </a:r>
          </a:p>
          <a:p>
            <a:r>
              <a:rPr lang="en-US" dirty="0"/>
              <a:t>        condition: on-failure</a:t>
            </a:r>
          </a:p>
          <a:p>
            <a:r>
              <a:rPr lang="en-US" dirty="0"/>
              <a:t>    ports:</a:t>
            </a:r>
          </a:p>
          <a:p>
            <a:r>
              <a:rPr lang="en-US" dirty="0"/>
              <a:t>      - "4000:80"</a:t>
            </a:r>
          </a:p>
          <a:p>
            <a:r>
              <a:rPr lang="en-US" dirty="0"/>
              <a:t>    networks:</a:t>
            </a:r>
          </a:p>
          <a:p>
            <a:r>
              <a:rPr lang="en-US" dirty="0"/>
              <a:t>      - </a:t>
            </a:r>
            <a:r>
              <a:rPr lang="en-US" dirty="0" err="1"/>
              <a:t>webnet</a:t>
            </a:r>
            <a:endParaRPr lang="en-US" dirty="0"/>
          </a:p>
          <a:p>
            <a:r>
              <a:rPr lang="en-US" dirty="0"/>
              <a:t>networks:</a:t>
            </a:r>
          </a:p>
          <a:p>
            <a:r>
              <a:rPr lang="en-US" dirty="0"/>
              <a:t>  </a:t>
            </a:r>
            <a:r>
              <a:rPr lang="en-US" dirty="0" err="1"/>
              <a:t>webnet</a:t>
            </a:r>
            <a:r>
              <a:rPr lang="en-US" dirty="0"/>
              <a:t>:</a:t>
            </a:r>
          </a:p>
          <a:p>
            <a:endParaRPr lang="en-US" dirty="0"/>
          </a:p>
        </p:txBody>
      </p:sp>
    </p:spTree>
    <p:extLst>
      <p:ext uri="{BB962C8B-B14F-4D97-AF65-F5344CB8AC3E}">
        <p14:creationId xmlns:p14="http://schemas.microsoft.com/office/powerpoint/2010/main" val="41606274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Introduction to Docker</a:t>
            </a:r>
          </a:p>
        </p:txBody>
      </p:sp>
      <p:sp>
        <p:nvSpPr>
          <p:cNvPr id="5" name="Text Placeholder 4"/>
          <p:cNvSpPr>
            <a:spLocks noGrp="1"/>
          </p:cNvSpPr>
          <p:nvPr>
            <p:ph type="body" idx="1"/>
          </p:nvPr>
        </p:nvSpPr>
        <p:spPr>
          <a:xfrm>
            <a:off x="963084" y="2547937"/>
            <a:ext cx="10363200" cy="3941639"/>
          </a:xfrm>
        </p:spPr>
        <p:txBody>
          <a:bodyPr>
            <a:normAutofit/>
          </a:bodyPr>
          <a:lstStyle/>
          <a:p>
            <a:r>
              <a:rPr lang="en-US" dirty="0"/>
              <a:t>Namespaces</a:t>
            </a:r>
          </a:p>
          <a:p>
            <a:endParaRPr lang="en-US" dirty="0"/>
          </a:p>
          <a:p>
            <a:endParaRPr lang="en-US" dirty="0"/>
          </a:p>
          <a:p>
            <a:endParaRPr lang="en-US" dirty="0"/>
          </a:p>
          <a:p>
            <a:r>
              <a:rPr lang="en-US" sz="2400" b="1" dirty="0">
                <a:latin typeface="Arial"/>
                <a:cs typeface="Arial"/>
              </a:rPr>
              <a:t>Rami</a:t>
            </a:r>
            <a:r>
              <a:rPr lang="en-US" sz="2400" b="1" spc="-65" dirty="0">
                <a:latin typeface="Arial"/>
                <a:cs typeface="Arial"/>
              </a:rPr>
              <a:t> </a:t>
            </a:r>
            <a:r>
              <a:rPr lang="en-US" sz="2400" b="1" spc="-10" dirty="0">
                <a:latin typeface="Arial"/>
                <a:cs typeface="Arial"/>
              </a:rPr>
              <a:t>Rosen</a:t>
            </a:r>
            <a:endParaRPr lang="en-US" dirty="0"/>
          </a:p>
          <a:p>
            <a:r>
              <a:rPr lang="en-US" dirty="0"/>
              <a:t>https://www.andrew.cmu.edu/course/14-712-s20/applications/ln/Namespaces_Cgroups_Conatiners.pdf</a:t>
            </a:r>
          </a:p>
        </p:txBody>
      </p:sp>
    </p:spTree>
    <p:extLst>
      <p:ext uri="{BB962C8B-B14F-4D97-AF65-F5344CB8AC3E}">
        <p14:creationId xmlns:p14="http://schemas.microsoft.com/office/powerpoint/2010/main" val="112831596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b="1" dirty="0"/>
              <a:t>Create or update the stacked service</a:t>
            </a:r>
          </a:p>
        </p:txBody>
      </p:sp>
      <p:sp>
        <p:nvSpPr>
          <p:cNvPr id="2" name="Content Placeholder 1"/>
          <p:cNvSpPr>
            <a:spLocks noGrp="1"/>
          </p:cNvSpPr>
          <p:nvPr>
            <p:ph sz="quarter" idx="1"/>
          </p:nvPr>
        </p:nvSpPr>
        <p:spPr>
          <a:xfrm>
            <a:off x="1219200" y="1693628"/>
            <a:ext cx="10363200" cy="4326172"/>
          </a:xfrm>
        </p:spPr>
        <p:txBody>
          <a:bodyPr>
            <a:normAutofit/>
          </a:bodyPr>
          <a:lstStyle/>
          <a:p>
            <a:r>
              <a:rPr lang="en-US" dirty="0"/>
              <a:t>Re-run the </a:t>
            </a:r>
            <a:r>
              <a:rPr lang="en-US" dirty="0" err="1"/>
              <a:t>docker</a:t>
            </a:r>
            <a:r>
              <a:rPr lang="en-US" dirty="0"/>
              <a:t> stack deploy command on the manager, and whatever services need updating are updated:</a:t>
            </a:r>
          </a:p>
          <a:p>
            <a:endParaRPr lang="en-US" dirty="0"/>
          </a:p>
          <a:p>
            <a:pPr marL="0" indent="0">
              <a:buNone/>
            </a:pPr>
            <a:r>
              <a:rPr lang="en-US" dirty="0">
                <a:solidFill>
                  <a:srgbClr val="C00000"/>
                </a:solidFill>
              </a:rPr>
              <a:t>	</a:t>
            </a:r>
            <a:r>
              <a:rPr lang="en-US" dirty="0" err="1">
                <a:solidFill>
                  <a:srgbClr val="C00000"/>
                </a:solidFill>
              </a:rPr>
              <a:t>docker</a:t>
            </a:r>
            <a:r>
              <a:rPr lang="en-US" dirty="0">
                <a:solidFill>
                  <a:srgbClr val="C00000"/>
                </a:solidFill>
              </a:rPr>
              <a:t> stack deploy -c </a:t>
            </a:r>
            <a:r>
              <a:rPr lang="en-US" dirty="0" err="1">
                <a:solidFill>
                  <a:srgbClr val="C00000"/>
                </a:solidFill>
              </a:rPr>
              <a:t>docker-compose.yml</a:t>
            </a:r>
            <a:r>
              <a:rPr lang="en-US" dirty="0">
                <a:solidFill>
                  <a:srgbClr val="C00000"/>
                </a:solidFill>
              </a:rPr>
              <a:t> </a:t>
            </a:r>
            <a:r>
              <a:rPr lang="en-US" dirty="0" err="1">
                <a:solidFill>
                  <a:srgbClr val="C00000"/>
                </a:solidFill>
              </a:rPr>
              <a:t>getstartedlab</a:t>
            </a:r>
            <a:endParaRPr lang="en-US" dirty="0">
              <a:solidFill>
                <a:srgbClr val="C00000"/>
              </a:solidFill>
            </a:endParaRPr>
          </a:p>
          <a:p>
            <a:pPr marL="0" indent="0">
              <a:buNone/>
            </a:pPr>
            <a:r>
              <a:rPr lang="en-US" dirty="0">
                <a:solidFill>
                  <a:srgbClr val="C00000"/>
                </a:solidFill>
              </a:rPr>
              <a:t>	</a:t>
            </a:r>
            <a:r>
              <a:rPr lang="en-US" sz="2000" dirty="0">
                <a:solidFill>
                  <a:srgbClr val="C00000"/>
                </a:solidFill>
              </a:rPr>
              <a:t>Updating service </a:t>
            </a:r>
            <a:r>
              <a:rPr lang="en-US" sz="2000" dirty="0" err="1">
                <a:solidFill>
                  <a:srgbClr val="C00000"/>
                </a:solidFill>
              </a:rPr>
              <a:t>getstartedlab_web</a:t>
            </a:r>
            <a:r>
              <a:rPr lang="en-US" sz="2000" dirty="0">
                <a:solidFill>
                  <a:srgbClr val="C00000"/>
                </a:solidFill>
              </a:rPr>
              <a:t> (id: angi1bf5e4to03qu9f93trnxm)</a:t>
            </a:r>
          </a:p>
          <a:p>
            <a:pPr marL="0" indent="0">
              <a:buNone/>
            </a:pPr>
            <a:r>
              <a:rPr lang="en-US" sz="2000" dirty="0">
                <a:solidFill>
                  <a:srgbClr val="C00000"/>
                </a:solidFill>
              </a:rPr>
              <a:t>	Creating service </a:t>
            </a:r>
            <a:r>
              <a:rPr lang="en-US" sz="2000" dirty="0" err="1">
                <a:solidFill>
                  <a:srgbClr val="C00000"/>
                </a:solidFill>
              </a:rPr>
              <a:t>getstartedlab_visualizer</a:t>
            </a:r>
            <a:r>
              <a:rPr lang="en-US" sz="2000" dirty="0">
                <a:solidFill>
                  <a:srgbClr val="C00000"/>
                </a:solidFill>
              </a:rPr>
              <a:t> (id: l9mnwkeq2jiononb5ihz9u7a4)</a:t>
            </a:r>
          </a:p>
        </p:txBody>
      </p:sp>
    </p:spTree>
    <p:extLst>
      <p:ext uri="{BB962C8B-B14F-4D97-AF65-F5344CB8AC3E}">
        <p14:creationId xmlns:p14="http://schemas.microsoft.com/office/powerpoint/2010/main" val="354859350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b="1" dirty="0"/>
              <a:t>Docker-compose</a:t>
            </a:r>
          </a:p>
        </p:txBody>
      </p:sp>
      <p:sp>
        <p:nvSpPr>
          <p:cNvPr id="2" name="Content Placeholder 1"/>
          <p:cNvSpPr>
            <a:spLocks noGrp="1"/>
          </p:cNvSpPr>
          <p:nvPr>
            <p:ph sz="quarter" idx="1"/>
          </p:nvPr>
        </p:nvSpPr>
        <p:spPr>
          <a:xfrm>
            <a:off x="1219200" y="1693628"/>
            <a:ext cx="10363200" cy="4326172"/>
          </a:xfrm>
        </p:spPr>
        <p:txBody>
          <a:bodyPr>
            <a:normAutofit/>
          </a:bodyPr>
          <a:lstStyle/>
          <a:p>
            <a:r>
              <a:rPr lang="en-US" dirty="0"/>
              <a:t>Create a new </a:t>
            </a:r>
            <a:r>
              <a:rPr lang="en-US" dirty="0" err="1"/>
              <a:t>Dockerfile</a:t>
            </a:r>
            <a:r>
              <a:rPr lang="en-US" dirty="0"/>
              <a:t> .</a:t>
            </a:r>
          </a:p>
          <a:p>
            <a:endParaRPr lang="en-US" dirty="0"/>
          </a:p>
          <a:p>
            <a:r>
              <a:rPr lang="en-US" dirty="0">
                <a:solidFill>
                  <a:srgbClr val="C00000"/>
                </a:solidFill>
              </a:rPr>
              <a:t>FROM </a:t>
            </a:r>
            <a:r>
              <a:rPr lang="en-US" dirty="0" err="1">
                <a:solidFill>
                  <a:srgbClr val="C00000"/>
                </a:solidFill>
              </a:rPr>
              <a:t>nginx:latest</a:t>
            </a:r>
            <a:endParaRPr lang="en-US" dirty="0">
              <a:solidFill>
                <a:srgbClr val="C00000"/>
              </a:solidFill>
            </a:endParaRPr>
          </a:p>
          <a:p>
            <a:r>
              <a:rPr lang="en-US" dirty="0">
                <a:solidFill>
                  <a:srgbClr val="C00000"/>
                </a:solidFill>
              </a:rPr>
              <a:t>EXPOSE 80</a:t>
            </a:r>
          </a:p>
        </p:txBody>
      </p:sp>
    </p:spTree>
    <p:extLst>
      <p:ext uri="{BB962C8B-B14F-4D97-AF65-F5344CB8AC3E}">
        <p14:creationId xmlns:p14="http://schemas.microsoft.com/office/powerpoint/2010/main" val="382615219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b="1" dirty="0"/>
              <a:t>Docker-compose</a:t>
            </a:r>
          </a:p>
        </p:txBody>
      </p:sp>
      <p:sp>
        <p:nvSpPr>
          <p:cNvPr id="2" name="Content Placeholder 1"/>
          <p:cNvSpPr>
            <a:spLocks noGrp="1"/>
          </p:cNvSpPr>
          <p:nvPr>
            <p:ph sz="quarter" idx="1"/>
          </p:nvPr>
        </p:nvSpPr>
        <p:spPr>
          <a:xfrm>
            <a:off x="1219200" y="1693628"/>
            <a:ext cx="10363200" cy="4326172"/>
          </a:xfrm>
        </p:spPr>
        <p:txBody>
          <a:bodyPr>
            <a:normAutofit/>
          </a:bodyPr>
          <a:lstStyle/>
          <a:p>
            <a:r>
              <a:rPr lang="en-US" dirty="0"/>
              <a:t>Create </a:t>
            </a:r>
            <a:r>
              <a:rPr lang="en-US" dirty="0" err="1"/>
              <a:t>docker-compose.yml</a:t>
            </a:r>
            <a:r>
              <a:rPr lang="en-US" dirty="0"/>
              <a:t> .</a:t>
            </a:r>
          </a:p>
          <a:p>
            <a:endParaRPr lang="en-US" dirty="0"/>
          </a:p>
          <a:p>
            <a:r>
              <a:rPr lang="en-US" dirty="0">
                <a:solidFill>
                  <a:srgbClr val="C00000"/>
                </a:solidFill>
              </a:rPr>
              <a:t>version: "3.3"</a:t>
            </a:r>
          </a:p>
          <a:p>
            <a:r>
              <a:rPr lang="en-US" dirty="0">
                <a:solidFill>
                  <a:srgbClr val="C00000"/>
                </a:solidFill>
              </a:rPr>
              <a:t>services:</a:t>
            </a:r>
          </a:p>
          <a:p>
            <a:r>
              <a:rPr lang="en-US" dirty="0">
                <a:solidFill>
                  <a:srgbClr val="C00000"/>
                </a:solidFill>
              </a:rPr>
              <a:t>  web:</a:t>
            </a:r>
          </a:p>
          <a:p>
            <a:r>
              <a:rPr lang="en-US" dirty="0">
                <a:solidFill>
                  <a:srgbClr val="C00000"/>
                </a:solidFill>
              </a:rPr>
              <a:t>    build: .</a:t>
            </a:r>
          </a:p>
          <a:p>
            <a:r>
              <a:rPr lang="en-US" dirty="0">
                <a:solidFill>
                  <a:srgbClr val="C00000"/>
                </a:solidFill>
              </a:rPr>
              <a:t>    ports:</a:t>
            </a:r>
          </a:p>
          <a:p>
            <a:r>
              <a:rPr lang="en-US" dirty="0">
                <a:solidFill>
                  <a:srgbClr val="C00000"/>
                </a:solidFill>
              </a:rPr>
              <a:t>      - "8088:80"</a:t>
            </a:r>
          </a:p>
        </p:txBody>
      </p:sp>
    </p:spTree>
    <p:extLst>
      <p:ext uri="{BB962C8B-B14F-4D97-AF65-F5344CB8AC3E}">
        <p14:creationId xmlns:p14="http://schemas.microsoft.com/office/powerpoint/2010/main" val="272344634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b="1" dirty="0"/>
              <a:t>Docker-compose</a:t>
            </a:r>
          </a:p>
        </p:txBody>
      </p:sp>
      <p:sp>
        <p:nvSpPr>
          <p:cNvPr id="2" name="Content Placeholder 1"/>
          <p:cNvSpPr>
            <a:spLocks noGrp="1"/>
          </p:cNvSpPr>
          <p:nvPr>
            <p:ph sz="quarter" idx="1"/>
          </p:nvPr>
        </p:nvSpPr>
        <p:spPr>
          <a:xfrm>
            <a:off x="1219200" y="1693628"/>
            <a:ext cx="10363200" cy="4326172"/>
          </a:xfrm>
        </p:spPr>
        <p:txBody>
          <a:bodyPr>
            <a:normAutofit/>
          </a:bodyPr>
          <a:lstStyle/>
          <a:p>
            <a:r>
              <a:rPr lang="en-US" dirty="0"/>
              <a:t>Build and run your app with Compose</a:t>
            </a:r>
          </a:p>
          <a:p>
            <a:endParaRPr lang="en-US" dirty="0"/>
          </a:p>
          <a:p>
            <a:r>
              <a:rPr lang="en-US" dirty="0"/>
              <a:t>    From your project directory, start up your application by running </a:t>
            </a:r>
            <a:r>
              <a:rPr lang="en-US" dirty="0" err="1"/>
              <a:t>docker</a:t>
            </a:r>
            <a:r>
              <a:rPr lang="en-US" dirty="0"/>
              <a:t>-compose up.</a:t>
            </a:r>
          </a:p>
          <a:p>
            <a:endParaRPr lang="en-US" dirty="0"/>
          </a:p>
          <a:p>
            <a:r>
              <a:rPr lang="en-US" dirty="0"/>
              <a:t> </a:t>
            </a:r>
            <a:r>
              <a:rPr lang="en-US" dirty="0" err="1">
                <a:solidFill>
                  <a:srgbClr val="C00000"/>
                </a:solidFill>
              </a:rPr>
              <a:t>docker</a:t>
            </a:r>
            <a:r>
              <a:rPr lang="en-US" dirty="0">
                <a:solidFill>
                  <a:srgbClr val="C00000"/>
                </a:solidFill>
              </a:rPr>
              <a:t>-compose up</a:t>
            </a:r>
          </a:p>
        </p:txBody>
      </p:sp>
    </p:spTree>
    <p:extLst>
      <p:ext uri="{BB962C8B-B14F-4D97-AF65-F5344CB8AC3E}">
        <p14:creationId xmlns:p14="http://schemas.microsoft.com/office/powerpoint/2010/main" val="171037374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Questions</a:t>
            </a:r>
            <a:r>
              <a:rPr lang="uk-UA" dirty="0"/>
              <a:t>? </a:t>
            </a:r>
            <a:endParaRPr lang="en-US" dirty="0"/>
          </a:p>
        </p:txBody>
      </p:sp>
      <p:sp>
        <p:nvSpPr>
          <p:cNvPr id="5" name="Text Placeholder 4"/>
          <p:cNvSpPr>
            <a:spLocks noGrp="1"/>
          </p:cNvSpPr>
          <p:nvPr>
            <p:ph type="body" idx="1"/>
          </p:nvPr>
        </p:nvSpPr>
        <p:spPr/>
        <p:txBody>
          <a:bodyPr/>
          <a:lstStyle/>
          <a:p>
            <a:r>
              <a:rPr lang="en-US" dirty="0"/>
              <a:t>andry.cheredarchuk@gmail.com</a:t>
            </a:r>
          </a:p>
        </p:txBody>
      </p:sp>
    </p:spTree>
    <p:extLst>
      <p:ext uri="{BB962C8B-B14F-4D97-AF65-F5344CB8AC3E}">
        <p14:creationId xmlns:p14="http://schemas.microsoft.com/office/powerpoint/2010/main" val="403821247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966216" y="1547103"/>
            <a:ext cx="7193408" cy="895267"/>
          </a:xfrm>
          <a:prstGeom prst="rect">
            <a:avLst/>
          </a:prstGeom>
        </p:spPr>
        <p:txBody>
          <a:bodyPr vert="horz" wrap="square" lIns="0" tIns="48409" rIns="0" bIns="0" rtlCol="0" anchor="b" anchorCtr="0">
            <a:spAutoFit/>
          </a:bodyPr>
          <a:lstStyle/>
          <a:p>
            <a:pPr marL="11527" marR="4611">
              <a:lnSpc>
                <a:spcPts val="3267"/>
              </a:lnSpc>
              <a:spcBef>
                <a:spcPts val="381"/>
              </a:spcBef>
            </a:pPr>
            <a:r>
              <a:rPr sz="2904" b="1" dirty="0">
                <a:latin typeface="Arial"/>
                <a:cs typeface="Arial"/>
              </a:rPr>
              <a:t>Namespaces</a:t>
            </a:r>
            <a:r>
              <a:rPr sz="2904" b="1" spc="18" dirty="0">
                <a:latin typeface="Arial"/>
                <a:cs typeface="Arial"/>
              </a:rPr>
              <a:t> </a:t>
            </a:r>
            <a:r>
              <a:rPr sz="2904" dirty="0">
                <a:solidFill>
                  <a:srgbClr val="000000"/>
                </a:solidFill>
                <a:latin typeface="Arial"/>
                <a:cs typeface="Arial"/>
              </a:rPr>
              <a:t>and </a:t>
            </a:r>
            <a:r>
              <a:rPr sz="2904" b="1" dirty="0">
                <a:solidFill>
                  <a:srgbClr val="3333FF"/>
                </a:solidFill>
                <a:latin typeface="Arial"/>
                <a:cs typeface="Arial"/>
              </a:rPr>
              <a:t>cgroups</a:t>
            </a:r>
            <a:r>
              <a:rPr sz="2904" b="1" spc="5" dirty="0">
                <a:solidFill>
                  <a:srgbClr val="3333FF"/>
                </a:solidFill>
                <a:latin typeface="Arial"/>
                <a:cs typeface="Arial"/>
              </a:rPr>
              <a:t> </a:t>
            </a:r>
            <a:r>
              <a:rPr sz="2904" dirty="0">
                <a:solidFill>
                  <a:srgbClr val="000000"/>
                </a:solidFill>
                <a:latin typeface="Arial"/>
                <a:cs typeface="Arial"/>
              </a:rPr>
              <a:t>are</a:t>
            </a:r>
            <a:r>
              <a:rPr sz="2904" spc="-9" dirty="0">
                <a:solidFill>
                  <a:srgbClr val="000000"/>
                </a:solidFill>
                <a:latin typeface="Arial"/>
                <a:cs typeface="Arial"/>
              </a:rPr>
              <a:t> </a:t>
            </a:r>
            <a:r>
              <a:rPr sz="2904" dirty="0">
                <a:solidFill>
                  <a:srgbClr val="000000"/>
                </a:solidFill>
                <a:latin typeface="Arial"/>
                <a:cs typeface="Arial"/>
              </a:rPr>
              <a:t>the</a:t>
            </a:r>
            <a:r>
              <a:rPr sz="2904" spc="-9" dirty="0">
                <a:solidFill>
                  <a:srgbClr val="000000"/>
                </a:solidFill>
                <a:latin typeface="Arial"/>
                <a:cs typeface="Arial"/>
              </a:rPr>
              <a:t> </a:t>
            </a:r>
            <a:r>
              <a:rPr sz="2904" dirty="0">
                <a:solidFill>
                  <a:srgbClr val="000000"/>
                </a:solidFill>
                <a:latin typeface="Arial"/>
                <a:cs typeface="Arial"/>
              </a:rPr>
              <a:t>basis</a:t>
            </a:r>
            <a:r>
              <a:rPr sz="2904" spc="-9" dirty="0">
                <a:solidFill>
                  <a:srgbClr val="000000"/>
                </a:solidFill>
                <a:latin typeface="Arial"/>
                <a:cs typeface="Arial"/>
              </a:rPr>
              <a:t> </a:t>
            </a:r>
            <a:r>
              <a:rPr sz="2904" spc="-23" dirty="0">
                <a:solidFill>
                  <a:srgbClr val="000000"/>
                </a:solidFill>
                <a:latin typeface="Arial"/>
                <a:cs typeface="Arial"/>
              </a:rPr>
              <a:t>of </a:t>
            </a:r>
            <a:r>
              <a:rPr sz="2904" dirty="0">
                <a:solidFill>
                  <a:srgbClr val="000000"/>
                </a:solidFill>
                <a:latin typeface="Arial"/>
                <a:cs typeface="Arial"/>
              </a:rPr>
              <a:t>lightweight</a:t>
            </a:r>
            <a:r>
              <a:rPr sz="2904" spc="-23" dirty="0">
                <a:solidFill>
                  <a:srgbClr val="000000"/>
                </a:solidFill>
                <a:latin typeface="Arial"/>
                <a:cs typeface="Arial"/>
              </a:rPr>
              <a:t> </a:t>
            </a:r>
            <a:r>
              <a:rPr sz="2904" dirty="0">
                <a:solidFill>
                  <a:srgbClr val="000000"/>
                </a:solidFill>
                <a:latin typeface="Arial"/>
                <a:cs typeface="Arial"/>
              </a:rPr>
              <a:t>process</a:t>
            </a:r>
            <a:r>
              <a:rPr sz="2904" spc="5" dirty="0">
                <a:solidFill>
                  <a:srgbClr val="000000"/>
                </a:solidFill>
                <a:latin typeface="Arial"/>
                <a:cs typeface="Arial"/>
              </a:rPr>
              <a:t> </a:t>
            </a:r>
            <a:r>
              <a:rPr sz="2904" spc="-9" dirty="0">
                <a:solidFill>
                  <a:srgbClr val="000000"/>
                </a:solidFill>
                <a:latin typeface="Arial"/>
                <a:cs typeface="Arial"/>
              </a:rPr>
              <a:t>virtualization.</a:t>
            </a:r>
            <a:endParaRPr sz="2904">
              <a:latin typeface="Arial"/>
              <a:cs typeface="Arial"/>
            </a:endParaRPr>
          </a:p>
        </p:txBody>
      </p:sp>
      <p:sp>
        <p:nvSpPr>
          <p:cNvPr id="3" name="object 3"/>
          <p:cNvSpPr txBox="1"/>
          <p:nvPr/>
        </p:nvSpPr>
        <p:spPr>
          <a:xfrm>
            <a:off x="1966216" y="2562240"/>
            <a:ext cx="7992163" cy="1000820"/>
          </a:xfrm>
          <a:prstGeom prst="rect">
            <a:avLst/>
          </a:prstGeom>
        </p:spPr>
        <p:txBody>
          <a:bodyPr vert="horz" wrap="square" lIns="0" tIns="11526" rIns="0" bIns="0" rtlCol="0">
            <a:spAutoFit/>
          </a:bodyPr>
          <a:lstStyle/>
          <a:p>
            <a:pPr marL="11527">
              <a:spcBef>
                <a:spcPts val="91"/>
              </a:spcBef>
            </a:pPr>
            <a:r>
              <a:rPr sz="2178" dirty="0">
                <a:latin typeface="Arial"/>
                <a:cs typeface="Arial"/>
              </a:rPr>
              <a:t>As</a:t>
            </a:r>
            <a:r>
              <a:rPr sz="2178" spc="-36" dirty="0">
                <a:latin typeface="Arial"/>
                <a:cs typeface="Arial"/>
              </a:rPr>
              <a:t> </a:t>
            </a:r>
            <a:r>
              <a:rPr sz="2178" dirty="0">
                <a:latin typeface="Arial"/>
                <a:cs typeface="Arial"/>
              </a:rPr>
              <a:t>such,</a:t>
            </a:r>
            <a:r>
              <a:rPr sz="2178" spc="-45" dirty="0">
                <a:latin typeface="Arial"/>
                <a:cs typeface="Arial"/>
              </a:rPr>
              <a:t> </a:t>
            </a:r>
            <a:r>
              <a:rPr sz="2178" dirty="0">
                <a:latin typeface="Arial"/>
                <a:cs typeface="Arial"/>
              </a:rPr>
              <a:t>they</a:t>
            </a:r>
            <a:r>
              <a:rPr sz="2178" spc="-45" dirty="0">
                <a:latin typeface="Arial"/>
                <a:cs typeface="Arial"/>
              </a:rPr>
              <a:t> </a:t>
            </a:r>
            <a:r>
              <a:rPr sz="2178" dirty="0">
                <a:latin typeface="Arial"/>
                <a:cs typeface="Arial"/>
              </a:rPr>
              <a:t>form</a:t>
            </a:r>
            <a:r>
              <a:rPr sz="2178" spc="-23" dirty="0">
                <a:latin typeface="Arial"/>
                <a:cs typeface="Arial"/>
              </a:rPr>
              <a:t> </a:t>
            </a:r>
            <a:r>
              <a:rPr sz="2178" dirty="0">
                <a:latin typeface="Arial"/>
                <a:cs typeface="Arial"/>
              </a:rPr>
              <a:t>the</a:t>
            </a:r>
            <a:r>
              <a:rPr sz="2178" spc="-41" dirty="0">
                <a:latin typeface="Arial"/>
                <a:cs typeface="Arial"/>
              </a:rPr>
              <a:t> </a:t>
            </a:r>
            <a:r>
              <a:rPr sz="2178" dirty="0">
                <a:latin typeface="Arial"/>
                <a:cs typeface="Arial"/>
              </a:rPr>
              <a:t>basis</a:t>
            </a:r>
            <a:r>
              <a:rPr sz="2178" spc="-45" dirty="0">
                <a:latin typeface="Arial"/>
                <a:cs typeface="Arial"/>
              </a:rPr>
              <a:t> </a:t>
            </a:r>
            <a:r>
              <a:rPr sz="2178" dirty="0">
                <a:latin typeface="Arial"/>
                <a:cs typeface="Arial"/>
              </a:rPr>
              <a:t>of</a:t>
            </a:r>
            <a:r>
              <a:rPr sz="2178" spc="-36" dirty="0">
                <a:latin typeface="Arial"/>
                <a:cs typeface="Arial"/>
              </a:rPr>
              <a:t> </a:t>
            </a:r>
            <a:r>
              <a:rPr sz="2178" dirty="0">
                <a:latin typeface="Arial"/>
                <a:cs typeface="Arial"/>
              </a:rPr>
              <a:t>Linux</a:t>
            </a:r>
            <a:r>
              <a:rPr sz="2178" spc="-50" dirty="0">
                <a:latin typeface="Arial"/>
                <a:cs typeface="Arial"/>
              </a:rPr>
              <a:t> </a:t>
            </a:r>
            <a:r>
              <a:rPr sz="2178" spc="-9" dirty="0">
                <a:latin typeface="Arial"/>
                <a:cs typeface="Arial"/>
              </a:rPr>
              <a:t>containers.</a:t>
            </a:r>
            <a:endParaRPr sz="2178">
              <a:latin typeface="Arial"/>
              <a:cs typeface="Arial"/>
            </a:endParaRPr>
          </a:p>
          <a:p>
            <a:pPr marL="11527" marR="4611">
              <a:lnSpc>
                <a:spcPts val="1870"/>
              </a:lnSpc>
              <a:spcBef>
                <a:spcPts val="1316"/>
              </a:spcBef>
            </a:pPr>
            <a:r>
              <a:rPr sz="1634" dirty="0">
                <a:latin typeface="Arial"/>
                <a:cs typeface="Arial"/>
              </a:rPr>
              <a:t>They</a:t>
            </a:r>
            <a:r>
              <a:rPr sz="1634" spc="-50" dirty="0">
                <a:latin typeface="Arial"/>
                <a:cs typeface="Arial"/>
              </a:rPr>
              <a:t> </a:t>
            </a:r>
            <a:r>
              <a:rPr sz="1634" dirty="0">
                <a:latin typeface="Arial"/>
                <a:cs typeface="Arial"/>
              </a:rPr>
              <a:t>can</a:t>
            </a:r>
            <a:r>
              <a:rPr sz="1634" spc="-32" dirty="0">
                <a:latin typeface="Arial"/>
                <a:cs typeface="Arial"/>
              </a:rPr>
              <a:t> </a:t>
            </a:r>
            <a:r>
              <a:rPr sz="1634" dirty="0">
                <a:latin typeface="Arial"/>
                <a:cs typeface="Arial"/>
              </a:rPr>
              <a:t>also</a:t>
            </a:r>
            <a:r>
              <a:rPr sz="1634" spc="-32" dirty="0">
                <a:latin typeface="Arial"/>
                <a:cs typeface="Arial"/>
              </a:rPr>
              <a:t> </a:t>
            </a:r>
            <a:r>
              <a:rPr sz="1634" dirty="0">
                <a:latin typeface="Arial"/>
                <a:cs typeface="Arial"/>
              </a:rPr>
              <a:t>be</a:t>
            </a:r>
            <a:r>
              <a:rPr sz="1634" spc="-32" dirty="0">
                <a:latin typeface="Arial"/>
                <a:cs typeface="Arial"/>
              </a:rPr>
              <a:t> </a:t>
            </a:r>
            <a:r>
              <a:rPr sz="1634" dirty="0">
                <a:latin typeface="Arial"/>
                <a:cs typeface="Arial"/>
              </a:rPr>
              <a:t>used</a:t>
            </a:r>
            <a:r>
              <a:rPr sz="1634" spc="-32" dirty="0">
                <a:latin typeface="Arial"/>
                <a:cs typeface="Arial"/>
              </a:rPr>
              <a:t> </a:t>
            </a:r>
            <a:r>
              <a:rPr sz="1634" dirty="0">
                <a:latin typeface="Arial"/>
                <a:cs typeface="Arial"/>
              </a:rPr>
              <a:t>for</a:t>
            </a:r>
            <a:r>
              <a:rPr sz="1634" spc="-18" dirty="0">
                <a:latin typeface="Arial"/>
                <a:cs typeface="Arial"/>
              </a:rPr>
              <a:t> </a:t>
            </a:r>
            <a:r>
              <a:rPr sz="1634" dirty="0">
                <a:latin typeface="Arial"/>
                <a:cs typeface="Arial"/>
              </a:rPr>
              <a:t>setting</a:t>
            </a:r>
            <a:r>
              <a:rPr sz="1634" spc="-32" dirty="0">
                <a:latin typeface="Arial"/>
                <a:cs typeface="Arial"/>
              </a:rPr>
              <a:t> </a:t>
            </a:r>
            <a:r>
              <a:rPr sz="1634" dirty="0">
                <a:latin typeface="Arial"/>
                <a:cs typeface="Arial"/>
              </a:rPr>
              <a:t>easily</a:t>
            </a:r>
            <a:r>
              <a:rPr sz="1634" spc="-54" dirty="0">
                <a:latin typeface="Arial"/>
                <a:cs typeface="Arial"/>
              </a:rPr>
              <a:t> </a:t>
            </a:r>
            <a:r>
              <a:rPr sz="1634" dirty="0">
                <a:latin typeface="Arial"/>
                <a:cs typeface="Arial"/>
              </a:rPr>
              <a:t>a</a:t>
            </a:r>
            <a:r>
              <a:rPr sz="1634" spc="-32" dirty="0">
                <a:latin typeface="Arial"/>
                <a:cs typeface="Arial"/>
              </a:rPr>
              <a:t> </a:t>
            </a:r>
            <a:r>
              <a:rPr sz="1634" dirty="0">
                <a:latin typeface="Arial"/>
                <a:cs typeface="Arial"/>
              </a:rPr>
              <a:t>testing/debugging</a:t>
            </a:r>
            <a:r>
              <a:rPr sz="1634" spc="-32" dirty="0">
                <a:latin typeface="Arial"/>
                <a:cs typeface="Arial"/>
              </a:rPr>
              <a:t> </a:t>
            </a:r>
            <a:r>
              <a:rPr sz="1634" dirty="0">
                <a:latin typeface="Arial"/>
                <a:cs typeface="Arial"/>
              </a:rPr>
              <a:t>environment</a:t>
            </a:r>
            <a:r>
              <a:rPr sz="1634" spc="-23" dirty="0">
                <a:latin typeface="Arial"/>
                <a:cs typeface="Arial"/>
              </a:rPr>
              <a:t> </a:t>
            </a:r>
            <a:r>
              <a:rPr sz="1634" dirty="0">
                <a:latin typeface="Arial"/>
                <a:cs typeface="Arial"/>
              </a:rPr>
              <a:t>or</a:t>
            </a:r>
            <a:r>
              <a:rPr sz="1634" spc="-27" dirty="0">
                <a:latin typeface="Arial"/>
                <a:cs typeface="Arial"/>
              </a:rPr>
              <a:t> </a:t>
            </a:r>
            <a:r>
              <a:rPr sz="1634" dirty="0">
                <a:latin typeface="Arial"/>
                <a:cs typeface="Arial"/>
              </a:rPr>
              <a:t>a</a:t>
            </a:r>
            <a:r>
              <a:rPr sz="1634" spc="-32" dirty="0">
                <a:latin typeface="Arial"/>
                <a:cs typeface="Arial"/>
              </a:rPr>
              <a:t> </a:t>
            </a:r>
            <a:r>
              <a:rPr sz="1634" spc="-9" dirty="0">
                <a:latin typeface="Arial"/>
                <a:cs typeface="Arial"/>
              </a:rPr>
              <a:t>resource </a:t>
            </a:r>
            <a:r>
              <a:rPr sz="1634" dirty="0">
                <a:latin typeface="Arial"/>
                <a:cs typeface="Arial"/>
              </a:rPr>
              <a:t>separation</a:t>
            </a:r>
            <a:r>
              <a:rPr sz="1634" spc="-54" dirty="0">
                <a:latin typeface="Arial"/>
                <a:cs typeface="Arial"/>
              </a:rPr>
              <a:t> </a:t>
            </a:r>
            <a:r>
              <a:rPr sz="1634" dirty="0">
                <a:latin typeface="Arial"/>
                <a:cs typeface="Arial"/>
              </a:rPr>
              <a:t>environment</a:t>
            </a:r>
            <a:r>
              <a:rPr sz="1634" spc="-36" dirty="0">
                <a:latin typeface="Arial"/>
                <a:cs typeface="Arial"/>
              </a:rPr>
              <a:t> </a:t>
            </a:r>
            <a:r>
              <a:rPr sz="1634" dirty="0">
                <a:latin typeface="Arial"/>
                <a:cs typeface="Arial"/>
              </a:rPr>
              <a:t>and</a:t>
            </a:r>
            <a:r>
              <a:rPr sz="1634" spc="-41" dirty="0">
                <a:latin typeface="Arial"/>
                <a:cs typeface="Arial"/>
              </a:rPr>
              <a:t> </a:t>
            </a:r>
            <a:r>
              <a:rPr sz="1634" dirty="0">
                <a:latin typeface="Arial"/>
                <a:cs typeface="Arial"/>
              </a:rPr>
              <a:t>for</a:t>
            </a:r>
            <a:r>
              <a:rPr sz="1634" spc="-45" dirty="0">
                <a:latin typeface="Arial"/>
                <a:cs typeface="Arial"/>
              </a:rPr>
              <a:t> </a:t>
            </a:r>
            <a:r>
              <a:rPr sz="1634" dirty="0">
                <a:latin typeface="Arial"/>
                <a:cs typeface="Arial"/>
              </a:rPr>
              <a:t>resource</a:t>
            </a:r>
            <a:r>
              <a:rPr sz="1634" spc="-41" dirty="0">
                <a:latin typeface="Arial"/>
                <a:cs typeface="Arial"/>
              </a:rPr>
              <a:t> </a:t>
            </a:r>
            <a:r>
              <a:rPr sz="1634" spc="-9" dirty="0">
                <a:latin typeface="Arial"/>
                <a:cs typeface="Arial"/>
              </a:rPr>
              <a:t>accounting/logging</a:t>
            </a:r>
            <a:r>
              <a:rPr sz="1634" spc="-9" dirty="0">
                <a:latin typeface="Trebuchet MS"/>
                <a:cs typeface="Trebuchet MS"/>
              </a:rPr>
              <a:t>.</a:t>
            </a:r>
            <a:endParaRPr sz="1634">
              <a:latin typeface="Trebuchet MS"/>
              <a:cs typeface="Trebuchet MS"/>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1966217" y="1434072"/>
            <a:ext cx="8143731" cy="4157087"/>
          </a:xfrm>
          <a:prstGeom prst="rect">
            <a:avLst/>
          </a:prstGeom>
        </p:spPr>
        <p:txBody>
          <a:bodyPr vert="horz" wrap="square" lIns="0" tIns="158483" rIns="0" bIns="0" rtlCol="0">
            <a:spAutoFit/>
          </a:bodyPr>
          <a:lstStyle/>
          <a:p>
            <a:pPr marL="11527">
              <a:spcBef>
                <a:spcPts val="1248"/>
              </a:spcBef>
            </a:pPr>
            <a:r>
              <a:rPr sz="1679" spc="159" dirty="0">
                <a:latin typeface="Trebuchet MS"/>
                <a:cs typeface="Trebuchet MS"/>
              </a:rPr>
              <a:t>Namespaces</a:t>
            </a:r>
            <a:r>
              <a:rPr sz="1679" spc="54" dirty="0">
                <a:latin typeface="Trebuchet MS"/>
                <a:cs typeface="Trebuchet MS"/>
              </a:rPr>
              <a:t> </a:t>
            </a:r>
            <a:r>
              <a:rPr sz="1679" spc="145" dirty="0">
                <a:latin typeface="Trebuchet MS"/>
                <a:cs typeface="Trebuchet MS"/>
              </a:rPr>
              <a:t>and</a:t>
            </a:r>
            <a:r>
              <a:rPr sz="1679" spc="59" dirty="0">
                <a:latin typeface="Trebuchet MS"/>
                <a:cs typeface="Trebuchet MS"/>
              </a:rPr>
              <a:t> </a:t>
            </a:r>
            <a:r>
              <a:rPr sz="1679" spc="132" dirty="0">
                <a:latin typeface="Trebuchet MS"/>
                <a:cs typeface="Trebuchet MS"/>
              </a:rPr>
              <a:t>cgroups</a:t>
            </a:r>
            <a:r>
              <a:rPr sz="1679" spc="54" dirty="0">
                <a:latin typeface="Trebuchet MS"/>
                <a:cs typeface="Trebuchet MS"/>
              </a:rPr>
              <a:t> </a:t>
            </a:r>
            <a:r>
              <a:rPr sz="1679" spc="86" dirty="0">
                <a:latin typeface="Trebuchet MS"/>
                <a:cs typeface="Trebuchet MS"/>
              </a:rPr>
              <a:t>are</a:t>
            </a:r>
            <a:r>
              <a:rPr sz="1679" spc="59" dirty="0">
                <a:latin typeface="Trebuchet MS"/>
                <a:cs typeface="Trebuchet MS"/>
              </a:rPr>
              <a:t> </a:t>
            </a:r>
            <a:r>
              <a:rPr sz="1679" spc="77" dirty="0">
                <a:latin typeface="Trebuchet MS"/>
                <a:cs typeface="Trebuchet MS"/>
              </a:rPr>
              <a:t>orthogonal.</a:t>
            </a:r>
            <a:endParaRPr sz="1679">
              <a:latin typeface="Trebuchet MS"/>
              <a:cs typeface="Trebuchet MS"/>
            </a:endParaRPr>
          </a:p>
          <a:p>
            <a:pPr marL="11527" marR="136013">
              <a:lnSpc>
                <a:spcPts val="1988"/>
              </a:lnSpc>
              <a:spcBef>
                <a:spcPts val="1252"/>
              </a:spcBef>
            </a:pPr>
            <a:r>
              <a:rPr sz="1679" spc="123" dirty="0">
                <a:latin typeface="Trebuchet MS"/>
                <a:cs typeface="Trebuchet MS"/>
              </a:rPr>
              <a:t>We</a:t>
            </a:r>
            <a:r>
              <a:rPr sz="1679" spc="50" dirty="0">
                <a:latin typeface="Trebuchet MS"/>
                <a:cs typeface="Trebuchet MS"/>
              </a:rPr>
              <a:t> </a:t>
            </a:r>
            <a:r>
              <a:rPr sz="1679" dirty="0">
                <a:latin typeface="Trebuchet MS"/>
                <a:cs typeface="Trebuchet MS"/>
              </a:rPr>
              <a:t>will</a:t>
            </a:r>
            <a:r>
              <a:rPr sz="1679" spc="41" dirty="0">
                <a:latin typeface="Trebuchet MS"/>
                <a:cs typeface="Trebuchet MS"/>
              </a:rPr>
              <a:t> </a:t>
            </a:r>
            <a:r>
              <a:rPr sz="1679" spc="50" dirty="0">
                <a:latin typeface="Trebuchet MS"/>
                <a:cs typeface="Trebuchet MS"/>
              </a:rPr>
              <a:t>talk </a:t>
            </a:r>
            <a:r>
              <a:rPr sz="1679" spc="109" dirty="0">
                <a:latin typeface="Trebuchet MS"/>
                <a:cs typeface="Trebuchet MS"/>
              </a:rPr>
              <a:t>mainly</a:t>
            </a:r>
            <a:r>
              <a:rPr sz="1679" spc="50" dirty="0">
                <a:latin typeface="Trebuchet MS"/>
                <a:cs typeface="Trebuchet MS"/>
              </a:rPr>
              <a:t> </a:t>
            </a:r>
            <a:r>
              <a:rPr sz="1679" spc="109" dirty="0">
                <a:latin typeface="Trebuchet MS"/>
                <a:cs typeface="Trebuchet MS"/>
              </a:rPr>
              <a:t>about</a:t>
            </a:r>
            <a:r>
              <a:rPr sz="1679" spc="50" dirty="0">
                <a:latin typeface="Trebuchet MS"/>
                <a:cs typeface="Trebuchet MS"/>
              </a:rPr>
              <a:t> </a:t>
            </a:r>
            <a:r>
              <a:rPr sz="1679" spc="77" dirty="0">
                <a:latin typeface="Trebuchet MS"/>
                <a:cs typeface="Trebuchet MS"/>
              </a:rPr>
              <a:t>the</a:t>
            </a:r>
            <a:r>
              <a:rPr sz="1679" spc="50" dirty="0">
                <a:latin typeface="Trebuchet MS"/>
                <a:cs typeface="Trebuchet MS"/>
              </a:rPr>
              <a:t> </a:t>
            </a:r>
            <a:r>
              <a:rPr sz="1679" spc="68" dirty="0">
                <a:latin typeface="Trebuchet MS"/>
                <a:cs typeface="Trebuchet MS"/>
              </a:rPr>
              <a:t>kernel</a:t>
            </a:r>
            <a:r>
              <a:rPr sz="1679" spc="41" dirty="0">
                <a:latin typeface="Trebuchet MS"/>
                <a:cs typeface="Trebuchet MS"/>
              </a:rPr>
              <a:t> </a:t>
            </a:r>
            <a:r>
              <a:rPr sz="1679" spc="95" dirty="0">
                <a:latin typeface="Trebuchet MS"/>
                <a:cs typeface="Trebuchet MS"/>
              </a:rPr>
              <a:t>implementation</a:t>
            </a:r>
            <a:r>
              <a:rPr sz="1679" spc="64" dirty="0">
                <a:latin typeface="Trebuchet MS"/>
                <a:cs typeface="Trebuchet MS"/>
              </a:rPr>
              <a:t> with</a:t>
            </a:r>
            <a:r>
              <a:rPr sz="1679" spc="50" dirty="0">
                <a:latin typeface="Trebuchet MS"/>
                <a:cs typeface="Trebuchet MS"/>
              </a:rPr>
              <a:t> </a:t>
            </a:r>
            <a:r>
              <a:rPr sz="1679" spc="172" dirty="0">
                <a:latin typeface="Trebuchet MS"/>
                <a:cs typeface="Trebuchet MS"/>
              </a:rPr>
              <a:t>some</a:t>
            </a:r>
            <a:r>
              <a:rPr sz="1679" spc="50" dirty="0">
                <a:latin typeface="Trebuchet MS"/>
                <a:cs typeface="Trebuchet MS"/>
              </a:rPr>
              <a:t> </a:t>
            </a:r>
            <a:r>
              <a:rPr sz="1679" spc="123" dirty="0">
                <a:latin typeface="Trebuchet MS"/>
                <a:cs typeface="Trebuchet MS"/>
              </a:rPr>
              <a:t>userspace </a:t>
            </a:r>
            <a:r>
              <a:rPr sz="1679" spc="168" dirty="0">
                <a:latin typeface="Trebuchet MS"/>
                <a:cs typeface="Trebuchet MS"/>
              </a:rPr>
              <a:t>usage</a:t>
            </a:r>
            <a:r>
              <a:rPr sz="1679" spc="41" dirty="0">
                <a:latin typeface="Trebuchet MS"/>
                <a:cs typeface="Trebuchet MS"/>
              </a:rPr>
              <a:t> </a:t>
            </a:r>
            <a:r>
              <a:rPr sz="1679" spc="95" dirty="0">
                <a:latin typeface="Trebuchet MS"/>
                <a:cs typeface="Trebuchet MS"/>
              </a:rPr>
              <a:t>examples.</a:t>
            </a:r>
            <a:endParaRPr sz="1679">
              <a:latin typeface="Trebuchet MS"/>
              <a:cs typeface="Trebuchet MS"/>
            </a:endParaRPr>
          </a:p>
          <a:p>
            <a:pPr marL="11527">
              <a:spcBef>
                <a:spcPts val="1098"/>
              </a:spcBef>
            </a:pPr>
            <a:r>
              <a:rPr sz="1679" spc="127" dirty="0">
                <a:latin typeface="Trebuchet MS"/>
                <a:cs typeface="Trebuchet MS"/>
              </a:rPr>
              <a:t>What</a:t>
            </a:r>
            <a:r>
              <a:rPr sz="1679" spc="54" dirty="0">
                <a:latin typeface="Trebuchet MS"/>
                <a:cs typeface="Trebuchet MS"/>
              </a:rPr>
              <a:t> </a:t>
            </a:r>
            <a:r>
              <a:rPr sz="1679" spc="86" dirty="0">
                <a:latin typeface="Trebuchet MS"/>
                <a:cs typeface="Trebuchet MS"/>
              </a:rPr>
              <a:t>is</a:t>
            </a:r>
            <a:r>
              <a:rPr sz="1679" spc="82" dirty="0">
                <a:latin typeface="Trebuchet MS"/>
                <a:cs typeface="Trebuchet MS"/>
              </a:rPr>
              <a:t> </a:t>
            </a:r>
            <a:r>
              <a:rPr sz="1679" spc="82" dirty="0">
                <a:solidFill>
                  <a:srgbClr val="0000FF"/>
                </a:solidFill>
                <a:latin typeface="Trebuchet MS"/>
                <a:cs typeface="Trebuchet MS"/>
              </a:rPr>
              <a:t>lightweight</a:t>
            </a:r>
            <a:r>
              <a:rPr sz="1679" spc="59" dirty="0">
                <a:solidFill>
                  <a:srgbClr val="0000FF"/>
                </a:solidFill>
                <a:latin typeface="Trebuchet MS"/>
                <a:cs typeface="Trebuchet MS"/>
              </a:rPr>
              <a:t> </a:t>
            </a:r>
            <a:r>
              <a:rPr sz="1679" spc="123" dirty="0">
                <a:solidFill>
                  <a:srgbClr val="0000FF"/>
                </a:solidFill>
                <a:latin typeface="Trebuchet MS"/>
                <a:cs typeface="Trebuchet MS"/>
              </a:rPr>
              <a:t>process</a:t>
            </a:r>
            <a:r>
              <a:rPr sz="1679" spc="59" dirty="0">
                <a:solidFill>
                  <a:srgbClr val="0000FF"/>
                </a:solidFill>
                <a:latin typeface="Trebuchet MS"/>
                <a:cs typeface="Trebuchet MS"/>
              </a:rPr>
              <a:t> </a:t>
            </a:r>
            <a:r>
              <a:rPr sz="1679" spc="64" dirty="0">
                <a:solidFill>
                  <a:srgbClr val="0000FF"/>
                </a:solidFill>
                <a:latin typeface="Trebuchet MS"/>
                <a:cs typeface="Trebuchet MS"/>
              </a:rPr>
              <a:t>virtualization</a:t>
            </a:r>
            <a:r>
              <a:rPr sz="1679" spc="68" dirty="0">
                <a:solidFill>
                  <a:srgbClr val="0000FF"/>
                </a:solidFill>
                <a:latin typeface="Trebuchet MS"/>
                <a:cs typeface="Trebuchet MS"/>
              </a:rPr>
              <a:t> </a:t>
            </a:r>
            <a:r>
              <a:rPr sz="1679" spc="236" dirty="0">
                <a:solidFill>
                  <a:srgbClr val="0000FF"/>
                </a:solidFill>
                <a:latin typeface="Trebuchet MS"/>
                <a:cs typeface="Trebuchet MS"/>
              </a:rPr>
              <a:t>?</a:t>
            </a:r>
            <a:endParaRPr sz="1679">
              <a:latin typeface="Trebuchet MS"/>
              <a:cs typeface="Trebuchet MS"/>
            </a:endParaRPr>
          </a:p>
          <a:p>
            <a:pPr marL="11527" marR="4611">
              <a:lnSpc>
                <a:spcPct val="98400"/>
              </a:lnSpc>
              <a:spcBef>
                <a:spcPts val="1203"/>
              </a:spcBef>
            </a:pPr>
            <a:r>
              <a:rPr sz="1679" spc="163" dirty="0">
                <a:latin typeface="Trebuchet MS"/>
                <a:cs typeface="Trebuchet MS"/>
              </a:rPr>
              <a:t>A</a:t>
            </a:r>
            <a:r>
              <a:rPr sz="1679" spc="45" dirty="0">
                <a:latin typeface="Trebuchet MS"/>
                <a:cs typeface="Trebuchet MS"/>
              </a:rPr>
              <a:t> </a:t>
            </a:r>
            <a:r>
              <a:rPr sz="1679" spc="127" dirty="0">
                <a:latin typeface="Trebuchet MS"/>
                <a:cs typeface="Trebuchet MS"/>
              </a:rPr>
              <a:t>process</a:t>
            </a:r>
            <a:r>
              <a:rPr sz="1679" spc="41" dirty="0">
                <a:latin typeface="Trebuchet MS"/>
                <a:cs typeface="Trebuchet MS"/>
              </a:rPr>
              <a:t> </a:t>
            </a:r>
            <a:r>
              <a:rPr sz="1679" spc="68" dirty="0">
                <a:latin typeface="Trebuchet MS"/>
                <a:cs typeface="Trebuchet MS"/>
              </a:rPr>
              <a:t>that</a:t>
            </a:r>
            <a:r>
              <a:rPr sz="1679" spc="45" dirty="0">
                <a:latin typeface="Trebuchet MS"/>
                <a:cs typeface="Trebuchet MS"/>
              </a:rPr>
              <a:t> </a:t>
            </a:r>
            <a:r>
              <a:rPr sz="1679" spc="141" dirty="0">
                <a:latin typeface="Trebuchet MS"/>
                <a:cs typeface="Trebuchet MS"/>
              </a:rPr>
              <a:t>gives</a:t>
            </a:r>
            <a:r>
              <a:rPr sz="1679" spc="41" dirty="0">
                <a:latin typeface="Trebuchet MS"/>
                <a:cs typeface="Trebuchet MS"/>
              </a:rPr>
              <a:t> </a:t>
            </a:r>
            <a:r>
              <a:rPr sz="1679" spc="77" dirty="0">
                <a:latin typeface="Trebuchet MS"/>
                <a:cs typeface="Trebuchet MS"/>
              </a:rPr>
              <a:t>the</a:t>
            </a:r>
            <a:r>
              <a:rPr sz="1679" spc="54" dirty="0">
                <a:latin typeface="Trebuchet MS"/>
                <a:cs typeface="Trebuchet MS"/>
              </a:rPr>
              <a:t> </a:t>
            </a:r>
            <a:r>
              <a:rPr sz="1679" spc="123" dirty="0">
                <a:latin typeface="Trebuchet MS"/>
                <a:cs typeface="Trebuchet MS"/>
              </a:rPr>
              <a:t>user</a:t>
            </a:r>
            <a:r>
              <a:rPr sz="1679" spc="50" dirty="0">
                <a:latin typeface="Trebuchet MS"/>
                <a:cs typeface="Trebuchet MS"/>
              </a:rPr>
              <a:t> </a:t>
            </a:r>
            <a:r>
              <a:rPr sz="1679" spc="145" dirty="0">
                <a:latin typeface="Trebuchet MS"/>
                <a:cs typeface="Trebuchet MS"/>
              </a:rPr>
              <a:t>an</a:t>
            </a:r>
            <a:r>
              <a:rPr sz="1679" spc="50" dirty="0">
                <a:latin typeface="Trebuchet MS"/>
                <a:cs typeface="Trebuchet MS"/>
              </a:rPr>
              <a:t> </a:t>
            </a:r>
            <a:r>
              <a:rPr sz="1679" spc="64" dirty="0">
                <a:latin typeface="Trebuchet MS"/>
                <a:cs typeface="Trebuchet MS"/>
              </a:rPr>
              <a:t>illusion</a:t>
            </a:r>
            <a:r>
              <a:rPr sz="1679" spc="50" dirty="0">
                <a:latin typeface="Trebuchet MS"/>
                <a:cs typeface="Trebuchet MS"/>
              </a:rPr>
              <a:t> </a:t>
            </a:r>
            <a:r>
              <a:rPr sz="1679" spc="68" dirty="0">
                <a:latin typeface="Trebuchet MS"/>
                <a:cs typeface="Trebuchet MS"/>
              </a:rPr>
              <a:t>that</a:t>
            </a:r>
            <a:r>
              <a:rPr sz="1679" spc="45" dirty="0">
                <a:latin typeface="Trebuchet MS"/>
                <a:cs typeface="Trebuchet MS"/>
              </a:rPr>
              <a:t> </a:t>
            </a:r>
            <a:r>
              <a:rPr sz="1679" spc="132" dirty="0">
                <a:latin typeface="Trebuchet MS"/>
                <a:cs typeface="Trebuchet MS"/>
              </a:rPr>
              <a:t>he</a:t>
            </a:r>
            <a:r>
              <a:rPr sz="1679" spc="41" dirty="0">
                <a:latin typeface="Trebuchet MS"/>
                <a:cs typeface="Trebuchet MS"/>
              </a:rPr>
              <a:t> </a:t>
            </a:r>
            <a:r>
              <a:rPr sz="1679" spc="132" dirty="0">
                <a:latin typeface="Trebuchet MS"/>
                <a:cs typeface="Trebuchet MS"/>
              </a:rPr>
              <a:t>runs</a:t>
            </a:r>
            <a:r>
              <a:rPr sz="1679" spc="45" dirty="0">
                <a:latin typeface="Trebuchet MS"/>
                <a:cs typeface="Trebuchet MS"/>
              </a:rPr>
              <a:t> </a:t>
            </a:r>
            <a:r>
              <a:rPr sz="1679" spc="141" dirty="0">
                <a:latin typeface="Trebuchet MS"/>
                <a:cs typeface="Trebuchet MS"/>
              </a:rPr>
              <a:t>a</a:t>
            </a:r>
            <a:r>
              <a:rPr sz="1679" spc="45" dirty="0">
                <a:latin typeface="Trebuchet MS"/>
                <a:cs typeface="Trebuchet MS"/>
              </a:rPr>
              <a:t> </a:t>
            </a:r>
            <a:r>
              <a:rPr sz="1679" spc="77" dirty="0">
                <a:latin typeface="Trebuchet MS"/>
                <a:cs typeface="Trebuchet MS"/>
              </a:rPr>
              <a:t>linux</a:t>
            </a:r>
            <a:r>
              <a:rPr sz="1679" spc="41" dirty="0">
                <a:latin typeface="Trebuchet MS"/>
                <a:cs typeface="Trebuchet MS"/>
              </a:rPr>
              <a:t> </a:t>
            </a:r>
            <a:r>
              <a:rPr sz="1679" spc="91" dirty="0">
                <a:latin typeface="Trebuchet MS"/>
                <a:cs typeface="Trebuchet MS"/>
              </a:rPr>
              <a:t>operating </a:t>
            </a:r>
            <a:r>
              <a:rPr sz="1679" spc="118" dirty="0">
                <a:latin typeface="Trebuchet MS"/>
                <a:cs typeface="Trebuchet MS"/>
              </a:rPr>
              <a:t>system.</a:t>
            </a:r>
            <a:r>
              <a:rPr sz="1679" spc="73" dirty="0">
                <a:latin typeface="Trebuchet MS"/>
                <a:cs typeface="Trebuchet MS"/>
              </a:rPr>
              <a:t> </a:t>
            </a:r>
            <a:r>
              <a:rPr sz="1679" dirty="0">
                <a:latin typeface="Trebuchet MS"/>
                <a:cs typeface="Trebuchet MS"/>
              </a:rPr>
              <a:t>You</a:t>
            </a:r>
            <a:r>
              <a:rPr sz="1679" spc="68" dirty="0">
                <a:latin typeface="Trebuchet MS"/>
                <a:cs typeface="Trebuchet MS"/>
              </a:rPr>
              <a:t> </a:t>
            </a:r>
            <a:r>
              <a:rPr sz="1679" spc="132" dirty="0">
                <a:latin typeface="Trebuchet MS"/>
                <a:cs typeface="Trebuchet MS"/>
              </a:rPr>
              <a:t>can</a:t>
            </a:r>
            <a:r>
              <a:rPr sz="1679" spc="73" dirty="0">
                <a:latin typeface="Trebuchet MS"/>
                <a:cs typeface="Trebuchet MS"/>
              </a:rPr>
              <a:t> </a:t>
            </a:r>
            <a:r>
              <a:rPr sz="1679" spc="109" dirty="0">
                <a:latin typeface="Trebuchet MS"/>
                <a:cs typeface="Trebuchet MS"/>
              </a:rPr>
              <a:t>run</a:t>
            </a:r>
            <a:r>
              <a:rPr sz="1679" spc="68" dirty="0">
                <a:latin typeface="Trebuchet MS"/>
                <a:cs typeface="Trebuchet MS"/>
              </a:rPr>
              <a:t> </a:t>
            </a:r>
            <a:r>
              <a:rPr sz="1679" spc="172" dirty="0">
                <a:latin typeface="Trebuchet MS"/>
                <a:cs typeface="Trebuchet MS"/>
              </a:rPr>
              <a:t>many</a:t>
            </a:r>
            <a:r>
              <a:rPr sz="1679" spc="59" dirty="0">
                <a:latin typeface="Trebuchet MS"/>
                <a:cs typeface="Trebuchet MS"/>
              </a:rPr>
              <a:t> </a:t>
            </a:r>
            <a:r>
              <a:rPr sz="1679" spc="150" dirty="0">
                <a:latin typeface="Trebuchet MS"/>
                <a:cs typeface="Trebuchet MS"/>
              </a:rPr>
              <a:t>such</a:t>
            </a:r>
            <a:r>
              <a:rPr sz="1679" spc="64" dirty="0">
                <a:latin typeface="Trebuchet MS"/>
                <a:cs typeface="Trebuchet MS"/>
              </a:rPr>
              <a:t> </a:t>
            </a:r>
            <a:r>
              <a:rPr sz="1679" spc="132" dirty="0">
                <a:latin typeface="Trebuchet MS"/>
                <a:cs typeface="Trebuchet MS"/>
              </a:rPr>
              <a:t>processes</a:t>
            </a:r>
            <a:r>
              <a:rPr sz="1679" spc="59" dirty="0">
                <a:latin typeface="Trebuchet MS"/>
                <a:cs typeface="Trebuchet MS"/>
              </a:rPr>
              <a:t> </a:t>
            </a:r>
            <a:r>
              <a:rPr sz="1679" spc="141" dirty="0">
                <a:latin typeface="Trebuchet MS"/>
                <a:cs typeface="Trebuchet MS"/>
              </a:rPr>
              <a:t>on</a:t>
            </a:r>
            <a:r>
              <a:rPr sz="1679" spc="59" dirty="0">
                <a:latin typeface="Trebuchet MS"/>
                <a:cs typeface="Trebuchet MS"/>
              </a:rPr>
              <a:t> </a:t>
            </a:r>
            <a:r>
              <a:rPr sz="1679" spc="141" dirty="0">
                <a:latin typeface="Trebuchet MS"/>
                <a:cs typeface="Trebuchet MS"/>
              </a:rPr>
              <a:t>a</a:t>
            </a:r>
            <a:r>
              <a:rPr sz="1679" spc="73" dirty="0">
                <a:latin typeface="Trebuchet MS"/>
                <a:cs typeface="Trebuchet MS"/>
              </a:rPr>
              <a:t> </a:t>
            </a:r>
            <a:r>
              <a:rPr sz="1679" spc="100" dirty="0">
                <a:latin typeface="Trebuchet MS"/>
                <a:cs typeface="Trebuchet MS"/>
              </a:rPr>
              <a:t>machine,</a:t>
            </a:r>
            <a:r>
              <a:rPr sz="1679" spc="64" dirty="0">
                <a:latin typeface="Trebuchet MS"/>
                <a:cs typeface="Trebuchet MS"/>
              </a:rPr>
              <a:t> </a:t>
            </a:r>
            <a:r>
              <a:rPr sz="1679" spc="145" dirty="0">
                <a:latin typeface="Trebuchet MS"/>
                <a:cs typeface="Trebuchet MS"/>
              </a:rPr>
              <a:t>and</a:t>
            </a:r>
            <a:r>
              <a:rPr sz="1679" spc="64" dirty="0">
                <a:latin typeface="Trebuchet MS"/>
                <a:cs typeface="Trebuchet MS"/>
              </a:rPr>
              <a:t> </a:t>
            </a:r>
            <a:r>
              <a:rPr sz="1679" dirty="0">
                <a:latin typeface="Trebuchet MS"/>
                <a:cs typeface="Trebuchet MS"/>
              </a:rPr>
              <a:t>all</a:t>
            </a:r>
            <a:r>
              <a:rPr sz="1679" spc="59" dirty="0">
                <a:latin typeface="Trebuchet MS"/>
                <a:cs typeface="Trebuchet MS"/>
              </a:rPr>
              <a:t> </a:t>
            </a:r>
            <a:r>
              <a:rPr sz="1679" spc="132" dirty="0">
                <a:latin typeface="Trebuchet MS"/>
                <a:cs typeface="Trebuchet MS"/>
              </a:rPr>
              <a:t>such processes</a:t>
            </a:r>
            <a:r>
              <a:rPr sz="1679" spc="45" dirty="0">
                <a:latin typeface="Trebuchet MS"/>
                <a:cs typeface="Trebuchet MS"/>
              </a:rPr>
              <a:t> </a:t>
            </a:r>
            <a:r>
              <a:rPr sz="1679" spc="68" dirty="0">
                <a:latin typeface="Trebuchet MS"/>
                <a:cs typeface="Trebuchet MS"/>
              </a:rPr>
              <a:t>in</a:t>
            </a:r>
            <a:r>
              <a:rPr sz="1679" spc="45" dirty="0">
                <a:latin typeface="Trebuchet MS"/>
                <a:cs typeface="Trebuchet MS"/>
              </a:rPr>
              <a:t> </a:t>
            </a:r>
            <a:r>
              <a:rPr sz="1679" spc="50" dirty="0">
                <a:latin typeface="Trebuchet MS"/>
                <a:cs typeface="Trebuchet MS"/>
              </a:rPr>
              <a:t>fact</a:t>
            </a:r>
            <a:r>
              <a:rPr sz="1679" spc="45" dirty="0">
                <a:latin typeface="Trebuchet MS"/>
                <a:cs typeface="Trebuchet MS"/>
              </a:rPr>
              <a:t> </a:t>
            </a:r>
            <a:r>
              <a:rPr sz="1679" spc="118" dirty="0">
                <a:latin typeface="Trebuchet MS"/>
                <a:cs typeface="Trebuchet MS"/>
              </a:rPr>
              <a:t>share</a:t>
            </a:r>
            <a:r>
              <a:rPr sz="1679" spc="45" dirty="0">
                <a:latin typeface="Trebuchet MS"/>
                <a:cs typeface="Trebuchet MS"/>
              </a:rPr>
              <a:t> </a:t>
            </a:r>
            <a:r>
              <a:rPr sz="1679" spc="141" dirty="0">
                <a:latin typeface="Trebuchet MS"/>
                <a:cs typeface="Trebuchet MS"/>
              </a:rPr>
              <a:t>a</a:t>
            </a:r>
            <a:r>
              <a:rPr sz="1679" spc="91" dirty="0">
                <a:latin typeface="Trebuchet MS"/>
                <a:cs typeface="Trebuchet MS"/>
              </a:rPr>
              <a:t> </a:t>
            </a:r>
            <a:r>
              <a:rPr sz="1679" b="1" spc="195" dirty="0">
                <a:latin typeface="Trebuchet MS"/>
                <a:cs typeface="Trebuchet MS"/>
              </a:rPr>
              <a:t>single</a:t>
            </a:r>
            <a:r>
              <a:rPr sz="1679" b="1" spc="95" dirty="0">
                <a:latin typeface="Trebuchet MS"/>
                <a:cs typeface="Trebuchet MS"/>
              </a:rPr>
              <a:t> </a:t>
            </a:r>
            <a:r>
              <a:rPr sz="1679" b="1" spc="154" dirty="0">
                <a:latin typeface="Trebuchet MS"/>
                <a:cs typeface="Trebuchet MS"/>
              </a:rPr>
              <a:t>Linux</a:t>
            </a:r>
            <a:r>
              <a:rPr sz="1679" b="1" spc="100" dirty="0">
                <a:latin typeface="Trebuchet MS"/>
                <a:cs typeface="Trebuchet MS"/>
              </a:rPr>
              <a:t> </a:t>
            </a:r>
            <a:r>
              <a:rPr sz="1679" b="1" spc="150" dirty="0">
                <a:latin typeface="Trebuchet MS"/>
                <a:cs typeface="Trebuchet MS"/>
              </a:rPr>
              <a:t>kernel</a:t>
            </a:r>
            <a:r>
              <a:rPr sz="1679" b="1" spc="68" dirty="0">
                <a:latin typeface="Trebuchet MS"/>
                <a:cs typeface="Trebuchet MS"/>
              </a:rPr>
              <a:t> </a:t>
            </a:r>
            <a:r>
              <a:rPr sz="1679" spc="103" dirty="0">
                <a:latin typeface="Trebuchet MS"/>
                <a:cs typeface="Trebuchet MS"/>
              </a:rPr>
              <a:t>which</a:t>
            </a:r>
            <a:r>
              <a:rPr sz="1679" spc="54" dirty="0">
                <a:latin typeface="Trebuchet MS"/>
                <a:cs typeface="Trebuchet MS"/>
              </a:rPr>
              <a:t> </a:t>
            </a:r>
            <a:r>
              <a:rPr sz="1679" spc="132" dirty="0">
                <a:latin typeface="Trebuchet MS"/>
                <a:cs typeface="Trebuchet MS"/>
              </a:rPr>
              <a:t>runs</a:t>
            </a:r>
            <a:r>
              <a:rPr sz="1679" spc="50" dirty="0">
                <a:latin typeface="Trebuchet MS"/>
                <a:cs typeface="Trebuchet MS"/>
              </a:rPr>
              <a:t> </a:t>
            </a:r>
            <a:r>
              <a:rPr sz="1679" spc="141" dirty="0">
                <a:latin typeface="Trebuchet MS"/>
                <a:cs typeface="Trebuchet MS"/>
              </a:rPr>
              <a:t>on</a:t>
            </a:r>
            <a:r>
              <a:rPr sz="1679" spc="45" dirty="0">
                <a:latin typeface="Trebuchet MS"/>
                <a:cs typeface="Trebuchet MS"/>
              </a:rPr>
              <a:t> </a:t>
            </a:r>
            <a:r>
              <a:rPr sz="1679" spc="77" dirty="0">
                <a:latin typeface="Trebuchet MS"/>
                <a:cs typeface="Trebuchet MS"/>
              </a:rPr>
              <a:t>the</a:t>
            </a:r>
            <a:r>
              <a:rPr sz="1679" spc="59" dirty="0">
                <a:latin typeface="Trebuchet MS"/>
                <a:cs typeface="Trebuchet MS"/>
              </a:rPr>
              <a:t> </a:t>
            </a:r>
            <a:r>
              <a:rPr sz="1679" spc="91" dirty="0">
                <a:latin typeface="Trebuchet MS"/>
                <a:cs typeface="Trebuchet MS"/>
              </a:rPr>
              <a:t>machine.</a:t>
            </a:r>
            <a:endParaRPr sz="1679">
              <a:latin typeface="Trebuchet MS"/>
              <a:cs typeface="Trebuchet MS"/>
            </a:endParaRPr>
          </a:p>
          <a:p>
            <a:pPr marL="11527" marR="142353">
              <a:lnSpc>
                <a:spcPts val="1988"/>
              </a:lnSpc>
              <a:spcBef>
                <a:spcPts val="1252"/>
              </a:spcBef>
            </a:pPr>
            <a:r>
              <a:rPr sz="1679" spc="91" dirty="0">
                <a:latin typeface="Trebuchet MS"/>
                <a:cs typeface="Trebuchet MS"/>
              </a:rPr>
              <a:t>This</a:t>
            </a:r>
            <a:r>
              <a:rPr sz="1679" spc="59" dirty="0">
                <a:latin typeface="Trebuchet MS"/>
                <a:cs typeface="Trebuchet MS"/>
              </a:rPr>
              <a:t> </a:t>
            </a:r>
            <a:r>
              <a:rPr sz="1679" spc="91" dirty="0">
                <a:latin typeface="Trebuchet MS"/>
                <a:cs typeface="Trebuchet MS"/>
              </a:rPr>
              <a:t>is</a:t>
            </a:r>
            <a:r>
              <a:rPr sz="1679" spc="64" dirty="0">
                <a:latin typeface="Trebuchet MS"/>
                <a:cs typeface="Trebuchet MS"/>
              </a:rPr>
              <a:t> </a:t>
            </a:r>
            <a:r>
              <a:rPr sz="1679" spc="141" dirty="0">
                <a:latin typeface="Trebuchet MS"/>
                <a:cs typeface="Trebuchet MS"/>
              </a:rPr>
              <a:t>opposed</a:t>
            </a:r>
            <a:r>
              <a:rPr sz="1679" spc="68" dirty="0">
                <a:latin typeface="Trebuchet MS"/>
                <a:cs typeface="Trebuchet MS"/>
              </a:rPr>
              <a:t> </a:t>
            </a:r>
            <a:r>
              <a:rPr sz="1679" spc="59" dirty="0">
                <a:latin typeface="Trebuchet MS"/>
                <a:cs typeface="Trebuchet MS"/>
              </a:rPr>
              <a:t>to</a:t>
            </a:r>
            <a:r>
              <a:rPr sz="1679" spc="64" dirty="0">
                <a:latin typeface="Trebuchet MS"/>
                <a:cs typeface="Trebuchet MS"/>
              </a:rPr>
              <a:t> </a:t>
            </a:r>
            <a:r>
              <a:rPr sz="1679" spc="95" dirty="0">
                <a:latin typeface="Trebuchet MS"/>
                <a:cs typeface="Trebuchet MS"/>
              </a:rPr>
              <a:t>hypervisor-</a:t>
            </a:r>
            <a:r>
              <a:rPr sz="1679" spc="136" dirty="0">
                <a:latin typeface="Trebuchet MS"/>
                <a:cs typeface="Trebuchet MS"/>
              </a:rPr>
              <a:t>based</a:t>
            </a:r>
            <a:r>
              <a:rPr sz="1679" spc="68" dirty="0">
                <a:latin typeface="Trebuchet MS"/>
                <a:cs typeface="Trebuchet MS"/>
              </a:rPr>
              <a:t> </a:t>
            </a:r>
            <a:r>
              <a:rPr sz="1679" spc="77" dirty="0">
                <a:latin typeface="Trebuchet MS"/>
                <a:cs typeface="Trebuchet MS"/>
              </a:rPr>
              <a:t>solutions,</a:t>
            </a:r>
            <a:r>
              <a:rPr sz="1679" spc="68" dirty="0">
                <a:latin typeface="Trebuchet MS"/>
                <a:cs typeface="Trebuchet MS"/>
              </a:rPr>
              <a:t> </a:t>
            </a:r>
            <a:r>
              <a:rPr sz="1679" dirty="0">
                <a:latin typeface="Trebuchet MS"/>
                <a:cs typeface="Trebuchet MS"/>
              </a:rPr>
              <a:t>like</a:t>
            </a:r>
            <a:r>
              <a:rPr sz="1679" spc="64" dirty="0">
                <a:latin typeface="Trebuchet MS"/>
                <a:cs typeface="Trebuchet MS"/>
              </a:rPr>
              <a:t> </a:t>
            </a:r>
            <a:r>
              <a:rPr sz="1679" spc="136" dirty="0">
                <a:latin typeface="Trebuchet MS"/>
                <a:cs typeface="Trebuchet MS"/>
              </a:rPr>
              <a:t>Xen</a:t>
            </a:r>
            <a:r>
              <a:rPr sz="1679" spc="73" dirty="0">
                <a:latin typeface="Trebuchet MS"/>
                <a:cs typeface="Trebuchet MS"/>
              </a:rPr>
              <a:t> </a:t>
            </a:r>
            <a:r>
              <a:rPr sz="1679" spc="82" dirty="0">
                <a:latin typeface="Trebuchet MS"/>
                <a:cs typeface="Trebuchet MS"/>
              </a:rPr>
              <a:t>or</a:t>
            </a:r>
            <a:r>
              <a:rPr sz="1679" spc="68" dirty="0">
                <a:latin typeface="Trebuchet MS"/>
                <a:cs typeface="Trebuchet MS"/>
              </a:rPr>
              <a:t> </a:t>
            </a:r>
            <a:r>
              <a:rPr sz="1679" spc="123" dirty="0">
                <a:latin typeface="Trebuchet MS"/>
                <a:cs typeface="Trebuchet MS"/>
              </a:rPr>
              <a:t>KVM,</a:t>
            </a:r>
            <a:r>
              <a:rPr sz="1679" spc="64" dirty="0">
                <a:latin typeface="Trebuchet MS"/>
                <a:cs typeface="Trebuchet MS"/>
              </a:rPr>
              <a:t> </a:t>
            </a:r>
            <a:r>
              <a:rPr sz="1679" spc="100" dirty="0">
                <a:latin typeface="Trebuchet MS"/>
                <a:cs typeface="Trebuchet MS"/>
              </a:rPr>
              <a:t>where</a:t>
            </a:r>
            <a:r>
              <a:rPr sz="1679" spc="77" dirty="0">
                <a:latin typeface="Trebuchet MS"/>
                <a:cs typeface="Trebuchet MS"/>
              </a:rPr>
              <a:t> </a:t>
            </a:r>
            <a:r>
              <a:rPr sz="1679" spc="123" dirty="0">
                <a:latin typeface="Trebuchet MS"/>
                <a:cs typeface="Trebuchet MS"/>
              </a:rPr>
              <a:t>you </a:t>
            </a:r>
            <a:r>
              <a:rPr sz="1679" spc="103" dirty="0">
                <a:latin typeface="Trebuchet MS"/>
                <a:cs typeface="Trebuchet MS"/>
              </a:rPr>
              <a:t>run</a:t>
            </a:r>
            <a:r>
              <a:rPr sz="1679" spc="54" dirty="0">
                <a:latin typeface="Trebuchet MS"/>
                <a:cs typeface="Trebuchet MS"/>
              </a:rPr>
              <a:t> </a:t>
            </a:r>
            <a:r>
              <a:rPr sz="1679" b="1" spc="182" dirty="0">
                <a:latin typeface="Trebuchet MS"/>
                <a:cs typeface="Trebuchet MS"/>
              </a:rPr>
              <a:t>another</a:t>
            </a:r>
            <a:r>
              <a:rPr sz="1679" b="1" spc="91" dirty="0">
                <a:latin typeface="Trebuchet MS"/>
                <a:cs typeface="Trebuchet MS"/>
              </a:rPr>
              <a:t> </a:t>
            </a:r>
            <a:r>
              <a:rPr sz="1679" b="1" spc="182" dirty="0">
                <a:latin typeface="Trebuchet MS"/>
                <a:cs typeface="Trebuchet MS"/>
              </a:rPr>
              <a:t>instance</a:t>
            </a:r>
            <a:r>
              <a:rPr sz="1679" b="1" spc="103" dirty="0">
                <a:latin typeface="Trebuchet MS"/>
                <a:cs typeface="Trebuchet MS"/>
              </a:rPr>
              <a:t> </a:t>
            </a:r>
            <a:r>
              <a:rPr sz="1679" b="1" spc="154" dirty="0">
                <a:latin typeface="Trebuchet MS"/>
                <a:cs typeface="Trebuchet MS"/>
              </a:rPr>
              <a:t>of</a:t>
            </a:r>
            <a:r>
              <a:rPr sz="1679" b="1" spc="91" dirty="0">
                <a:latin typeface="Trebuchet MS"/>
                <a:cs typeface="Trebuchet MS"/>
              </a:rPr>
              <a:t> </a:t>
            </a:r>
            <a:r>
              <a:rPr sz="1679" b="1" spc="172" dirty="0">
                <a:latin typeface="Trebuchet MS"/>
                <a:cs typeface="Trebuchet MS"/>
              </a:rPr>
              <a:t>the</a:t>
            </a:r>
            <a:r>
              <a:rPr sz="1679" b="1" spc="95" dirty="0">
                <a:latin typeface="Trebuchet MS"/>
                <a:cs typeface="Trebuchet MS"/>
              </a:rPr>
              <a:t> </a:t>
            </a:r>
            <a:r>
              <a:rPr sz="1679" b="1" spc="123" dirty="0">
                <a:latin typeface="Trebuchet MS"/>
                <a:cs typeface="Trebuchet MS"/>
              </a:rPr>
              <a:t>kernel.</a:t>
            </a:r>
            <a:endParaRPr sz="1679">
              <a:latin typeface="Trebuchet MS"/>
              <a:cs typeface="Trebuchet MS"/>
            </a:endParaRPr>
          </a:p>
          <a:p>
            <a:pPr marL="11527" marR="37461">
              <a:lnSpc>
                <a:spcPts val="1988"/>
              </a:lnSpc>
              <a:spcBef>
                <a:spcPts val="1189"/>
              </a:spcBef>
            </a:pPr>
            <a:r>
              <a:rPr sz="1679" spc="103" dirty="0">
                <a:latin typeface="Trebuchet MS"/>
                <a:cs typeface="Trebuchet MS"/>
              </a:rPr>
              <a:t>The</a:t>
            </a:r>
            <a:r>
              <a:rPr sz="1679" spc="50" dirty="0">
                <a:latin typeface="Trebuchet MS"/>
                <a:cs typeface="Trebuchet MS"/>
              </a:rPr>
              <a:t> </a:t>
            </a:r>
            <a:r>
              <a:rPr sz="1679" spc="95" dirty="0">
                <a:latin typeface="Trebuchet MS"/>
                <a:cs typeface="Trebuchet MS"/>
              </a:rPr>
              <a:t>idea</a:t>
            </a:r>
            <a:r>
              <a:rPr sz="1679" spc="73" dirty="0">
                <a:latin typeface="Trebuchet MS"/>
                <a:cs typeface="Trebuchet MS"/>
              </a:rPr>
              <a:t> </a:t>
            </a:r>
            <a:r>
              <a:rPr sz="1679" spc="86" dirty="0">
                <a:latin typeface="Trebuchet MS"/>
                <a:cs typeface="Trebuchet MS"/>
              </a:rPr>
              <a:t>is</a:t>
            </a:r>
            <a:r>
              <a:rPr sz="1679" spc="64" dirty="0">
                <a:latin typeface="Trebuchet MS"/>
                <a:cs typeface="Trebuchet MS"/>
              </a:rPr>
              <a:t> </a:t>
            </a:r>
            <a:r>
              <a:rPr sz="1679" spc="82" dirty="0">
                <a:latin typeface="Trebuchet MS"/>
                <a:cs typeface="Trebuchet MS"/>
              </a:rPr>
              <a:t>not</a:t>
            </a:r>
            <a:r>
              <a:rPr sz="1679" spc="64" dirty="0">
                <a:latin typeface="Trebuchet MS"/>
                <a:cs typeface="Trebuchet MS"/>
              </a:rPr>
              <a:t> </a:t>
            </a:r>
            <a:r>
              <a:rPr sz="1679" spc="86" dirty="0">
                <a:latin typeface="Trebuchet MS"/>
                <a:cs typeface="Trebuchet MS"/>
              </a:rPr>
              <a:t>revolutionary</a:t>
            </a:r>
            <a:r>
              <a:rPr sz="1679" spc="54" dirty="0">
                <a:latin typeface="Trebuchet MS"/>
                <a:cs typeface="Trebuchet MS"/>
              </a:rPr>
              <a:t> </a:t>
            </a:r>
            <a:r>
              <a:rPr sz="1679" dirty="0">
                <a:latin typeface="Trebuchet MS"/>
                <a:cs typeface="Trebuchet MS"/>
              </a:rPr>
              <a:t>-</a:t>
            </a:r>
            <a:r>
              <a:rPr sz="1679" spc="54" dirty="0">
                <a:latin typeface="Trebuchet MS"/>
                <a:cs typeface="Trebuchet MS"/>
              </a:rPr>
              <a:t> </a:t>
            </a:r>
            <a:r>
              <a:rPr sz="1679" spc="123" dirty="0">
                <a:latin typeface="Trebuchet MS"/>
                <a:cs typeface="Trebuchet MS"/>
              </a:rPr>
              <a:t>we</a:t>
            </a:r>
            <a:r>
              <a:rPr sz="1679" spc="64" dirty="0">
                <a:latin typeface="Trebuchet MS"/>
                <a:cs typeface="Trebuchet MS"/>
              </a:rPr>
              <a:t> </a:t>
            </a:r>
            <a:r>
              <a:rPr sz="1679" spc="145" dirty="0">
                <a:latin typeface="Trebuchet MS"/>
                <a:cs typeface="Trebuchet MS"/>
              </a:rPr>
              <a:t>have</a:t>
            </a:r>
            <a:r>
              <a:rPr sz="1679" spc="54" dirty="0">
                <a:latin typeface="Trebuchet MS"/>
                <a:cs typeface="Trebuchet MS"/>
              </a:rPr>
              <a:t> </a:t>
            </a:r>
            <a:r>
              <a:rPr sz="1679" spc="103" dirty="0">
                <a:latin typeface="Trebuchet MS"/>
                <a:cs typeface="Trebuchet MS"/>
              </a:rPr>
              <a:t>Solaris</a:t>
            </a:r>
            <a:r>
              <a:rPr sz="1679" spc="54" dirty="0">
                <a:latin typeface="Trebuchet MS"/>
                <a:cs typeface="Trebuchet MS"/>
              </a:rPr>
              <a:t> </a:t>
            </a:r>
            <a:r>
              <a:rPr sz="1679" spc="163" dirty="0">
                <a:latin typeface="Trebuchet MS"/>
                <a:cs typeface="Trebuchet MS"/>
              </a:rPr>
              <a:t>Zones</a:t>
            </a:r>
            <a:r>
              <a:rPr sz="1679" spc="54" dirty="0">
                <a:latin typeface="Trebuchet MS"/>
                <a:cs typeface="Trebuchet MS"/>
              </a:rPr>
              <a:t> </a:t>
            </a:r>
            <a:r>
              <a:rPr sz="1679" spc="145" dirty="0">
                <a:latin typeface="Trebuchet MS"/>
                <a:cs typeface="Trebuchet MS"/>
              </a:rPr>
              <a:t>and</a:t>
            </a:r>
            <a:r>
              <a:rPr sz="1679" spc="54" dirty="0">
                <a:latin typeface="Trebuchet MS"/>
                <a:cs typeface="Trebuchet MS"/>
              </a:rPr>
              <a:t> </a:t>
            </a:r>
            <a:r>
              <a:rPr sz="1679" spc="231" dirty="0">
                <a:latin typeface="Trebuchet MS"/>
                <a:cs typeface="Trebuchet MS"/>
              </a:rPr>
              <a:t>BSD</a:t>
            </a:r>
            <a:r>
              <a:rPr sz="1679" spc="59" dirty="0">
                <a:latin typeface="Trebuchet MS"/>
                <a:cs typeface="Trebuchet MS"/>
              </a:rPr>
              <a:t> </a:t>
            </a:r>
            <a:r>
              <a:rPr sz="1679" dirty="0">
                <a:latin typeface="Trebuchet MS"/>
                <a:cs typeface="Trebuchet MS"/>
              </a:rPr>
              <a:t>jails</a:t>
            </a:r>
            <a:r>
              <a:rPr sz="1679" spc="54" dirty="0">
                <a:latin typeface="Trebuchet MS"/>
                <a:cs typeface="Trebuchet MS"/>
              </a:rPr>
              <a:t> </a:t>
            </a:r>
            <a:r>
              <a:rPr sz="1679" spc="86" dirty="0">
                <a:latin typeface="Trebuchet MS"/>
                <a:cs typeface="Trebuchet MS"/>
              </a:rPr>
              <a:t>already </a:t>
            </a:r>
            <a:r>
              <a:rPr sz="1679" spc="109" dirty="0">
                <a:latin typeface="Trebuchet MS"/>
                <a:cs typeface="Trebuchet MS"/>
              </a:rPr>
              <a:t>several</a:t>
            </a:r>
            <a:r>
              <a:rPr sz="1679" spc="32" dirty="0">
                <a:latin typeface="Trebuchet MS"/>
                <a:cs typeface="Trebuchet MS"/>
              </a:rPr>
              <a:t> </a:t>
            </a:r>
            <a:r>
              <a:rPr sz="1679" spc="132" dirty="0">
                <a:latin typeface="Trebuchet MS"/>
                <a:cs typeface="Trebuchet MS"/>
              </a:rPr>
              <a:t>years</a:t>
            </a:r>
            <a:r>
              <a:rPr sz="1679" spc="41" dirty="0">
                <a:latin typeface="Trebuchet MS"/>
                <a:cs typeface="Trebuchet MS"/>
              </a:rPr>
              <a:t> </a:t>
            </a:r>
            <a:r>
              <a:rPr sz="1679" spc="82" dirty="0">
                <a:latin typeface="Trebuchet MS"/>
                <a:cs typeface="Trebuchet MS"/>
              </a:rPr>
              <a:t>ago.</a:t>
            </a:r>
            <a:endParaRPr sz="1679">
              <a:latin typeface="Trebuchet MS"/>
              <a:cs typeface="Trebuchet MS"/>
            </a:endParaRPr>
          </a:p>
          <a:p>
            <a:pPr marL="11527">
              <a:spcBef>
                <a:spcPts val="1098"/>
              </a:spcBef>
            </a:pPr>
            <a:r>
              <a:rPr sz="1679" spc="163" dirty="0">
                <a:latin typeface="Trebuchet MS"/>
                <a:cs typeface="Trebuchet MS"/>
              </a:rPr>
              <a:t>A</a:t>
            </a:r>
            <a:r>
              <a:rPr sz="1679" spc="50" dirty="0">
                <a:latin typeface="Trebuchet MS"/>
                <a:cs typeface="Trebuchet MS"/>
              </a:rPr>
              <a:t> </a:t>
            </a:r>
            <a:r>
              <a:rPr sz="1679" spc="103" dirty="0">
                <a:latin typeface="Trebuchet MS"/>
                <a:cs typeface="Trebuchet MS"/>
              </a:rPr>
              <a:t>Linux</a:t>
            </a:r>
            <a:r>
              <a:rPr sz="1679" spc="45" dirty="0">
                <a:latin typeface="Trebuchet MS"/>
                <a:cs typeface="Trebuchet MS"/>
              </a:rPr>
              <a:t> </a:t>
            </a:r>
            <a:r>
              <a:rPr sz="1679" spc="86" dirty="0">
                <a:latin typeface="Trebuchet MS"/>
                <a:cs typeface="Trebuchet MS"/>
              </a:rPr>
              <a:t>container</a:t>
            </a:r>
            <a:r>
              <a:rPr sz="1679" spc="50" dirty="0">
                <a:latin typeface="Trebuchet MS"/>
                <a:cs typeface="Trebuchet MS"/>
              </a:rPr>
              <a:t> </a:t>
            </a:r>
            <a:r>
              <a:rPr sz="1679" spc="91" dirty="0">
                <a:latin typeface="Trebuchet MS"/>
                <a:cs typeface="Trebuchet MS"/>
              </a:rPr>
              <a:t>is</a:t>
            </a:r>
            <a:r>
              <a:rPr sz="1679" spc="45" dirty="0">
                <a:latin typeface="Trebuchet MS"/>
                <a:cs typeface="Trebuchet MS"/>
              </a:rPr>
              <a:t> </a:t>
            </a:r>
            <a:r>
              <a:rPr sz="1679" spc="64" dirty="0">
                <a:latin typeface="Trebuchet MS"/>
                <a:cs typeface="Trebuchet MS"/>
              </a:rPr>
              <a:t>in</a:t>
            </a:r>
            <a:r>
              <a:rPr sz="1679" spc="54" dirty="0">
                <a:latin typeface="Trebuchet MS"/>
                <a:cs typeface="Trebuchet MS"/>
              </a:rPr>
              <a:t> </a:t>
            </a:r>
            <a:r>
              <a:rPr sz="1679" spc="50" dirty="0">
                <a:latin typeface="Trebuchet MS"/>
                <a:cs typeface="Trebuchet MS"/>
              </a:rPr>
              <a:t>fact</a:t>
            </a:r>
            <a:r>
              <a:rPr sz="1679" spc="45" dirty="0">
                <a:latin typeface="Trebuchet MS"/>
                <a:cs typeface="Trebuchet MS"/>
              </a:rPr>
              <a:t> </a:t>
            </a:r>
            <a:r>
              <a:rPr sz="1679" spc="141" dirty="0">
                <a:latin typeface="Trebuchet MS"/>
                <a:cs typeface="Trebuchet MS"/>
              </a:rPr>
              <a:t>a</a:t>
            </a:r>
            <a:r>
              <a:rPr sz="1679" spc="50" dirty="0">
                <a:latin typeface="Trebuchet MS"/>
                <a:cs typeface="Trebuchet MS"/>
              </a:rPr>
              <a:t> </a:t>
            </a:r>
            <a:r>
              <a:rPr sz="1679" spc="91" dirty="0">
                <a:latin typeface="Trebuchet MS"/>
                <a:cs typeface="Trebuchet MS"/>
              </a:rPr>
              <a:t>process.</a:t>
            </a:r>
            <a:endParaRPr sz="1679">
              <a:latin typeface="Trebuchet MS"/>
              <a:cs typeface="Trebuchet MS"/>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2626659" y="700355"/>
            <a:ext cx="9405257" cy="586241"/>
          </a:xfrm>
          <a:prstGeom prst="rect">
            <a:avLst/>
          </a:prstGeom>
        </p:spPr>
        <p:txBody>
          <a:bodyPr vert="horz" wrap="square" lIns="0" tIns="97971" rIns="0" bIns="0" rtlCol="0" anchor="b" anchorCtr="0">
            <a:spAutoFit/>
          </a:bodyPr>
          <a:lstStyle/>
          <a:p>
            <a:pPr marL="3588782" marR="4611" indent="-3318484">
              <a:lnSpc>
                <a:spcPts val="3803"/>
              </a:lnSpc>
              <a:spcBef>
                <a:spcPts val="300"/>
              </a:spcBef>
            </a:pPr>
            <a:r>
              <a:rPr sz="3267" spc="195" dirty="0"/>
              <a:t>Containers</a:t>
            </a:r>
            <a:r>
              <a:rPr sz="3267" spc="73" dirty="0"/>
              <a:t> </a:t>
            </a:r>
            <a:r>
              <a:rPr sz="3267" spc="268" dirty="0"/>
              <a:t>versus</a:t>
            </a:r>
            <a:r>
              <a:rPr sz="3267" spc="73" dirty="0"/>
              <a:t> </a:t>
            </a:r>
            <a:r>
              <a:rPr sz="3267" spc="172" dirty="0"/>
              <a:t>Hypervisor-</a:t>
            </a:r>
            <a:r>
              <a:rPr sz="3267" spc="231" dirty="0"/>
              <a:t>based </a:t>
            </a:r>
            <a:r>
              <a:rPr sz="3267" spc="363" dirty="0"/>
              <a:t>VMs</a:t>
            </a:r>
            <a:endParaRPr sz="3267"/>
          </a:p>
        </p:txBody>
      </p:sp>
      <p:sp>
        <p:nvSpPr>
          <p:cNvPr id="3" name="object 3"/>
          <p:cNvSpPr txBox="1"/>
          <p:nvPr/>
        </p:nvSpPr>
        <p:spPr>
          <a:xfrm>
            <a:off x="1966216" y="1579069"/>
            <a:ext cx="8200785" cy="3974572"/>
          </a:xfrm>
          <a:prstGeom prst="rect">
            <a:avLst/>
          </a:prstGeom>
        </p:spPr>
        <p:txBody>
          <a:bodyPr vert="horz" wrap="square" lIns="0" tIns="17865" rIns="0" bIns="0" rtlCol="0">
            <a:spAutoFit/>
          </a:bodyPr>
          <a:lstStyle/>
          <a:p>
            <a:pPr marL="11527" marR="38614">
              <a:lnSpc>
                <a:spcPct val="98500"/>
              </a:lnSpc>
              <a:spcBef>
                <a:spcPts val="141"/>
              </a:spcBef>
            </a:pPr>
            <a:r>
              <a:rPr sz="1724" dirty="0">
                <a:latin typeface="Trebuchet MS"/>
                <a:cs typeface="Trebuchet MS"/>
              </a:rPr>
              <a:t>It</a:t>
            </a:r>
            <a:r>
              <a:rPr sz="1724" spc="59" dirty="0">
                <a:latin typeface="Trebuchet MS"/>
                <a:cs typeface="Trebuchet MS"/>
              </a:rPr>
              <a:t> </a:t>
            </a:r>
            <a:r>
              <a:rPr sz="1724" spc="182" dirty="0">
                <a:latin typeface="Trebuchet MS"/>
                <a:cs typeface="Trebuchet MS"/>
              </a:rPr>
              <a:t>seems</a:t>
            </a:r>
            <a:r>
              <a:rPr sz="1724" spc="59" dirty="0">
                <a:latin typeface="Trebuchet MS"/>
                <a:cs typeface="Trebuchet MS"/>
              </a:rPr>
              <a:t> </a:t>
            </a:r>
            <a:r>
              <a:rPr sz="1724" spc="82" dirty="0">
                <a:latin typeface="Trebuchet MS"/>
                <a:cs typeface="Trebuchet MS"/>
              </a:rPr>
              <a:t>that</a:t>
            </a:r>
            <a:r>
              <a:rPr sz="1724" spc="59" dirty="0">
                <a:latin typeface="Trebuchet MS"/>
                <a:cs typeface="Trebuchet MS"/>
              </a:rPr>
              <a:t> </a:t>
            </a:r>
            <a:r>
              <a:rPr sz="1724" spc="100" dirty="0">
                <a:latin typeface="Trebuchet MS"/>
                <a:cs typeface="Trebuchet MS"/>
              </a:rPr>
              <a:t>Hypervisor-</a:t>
            </a:r>
            <a:r>
              <a:rPr sz="1724" spc="150" dirty="0">
                <a:latin typeface="Trebuchet MS"/>
                <a:cs typeface="Trebuchet MS"/>
              </a:rPr>
              <a:t>based</a:t>
            </a:r>
            <a:r>
              <a:rPr sz="1724" spc="64" dirty="0">
                <a:latin typeface="Trebuchet MS"/>
                <a:cs typeface="Trebuchet MS"/>
              </a:rPr>
              <a:t> </a:t>
            </a:r>
            <a:r>
              <a:rPr sz="1724" spc="222" dirty="0">
                <a:latin typeface="Trebuchet MS"/>
                <a:cs typeface="Trebuchet MS"/>
              </a:rPr>
              <a:t>VMs</a:t>
            </a:r>
            <a:r>
              <a:rPr sz="1724" spc="50" dirty="0">
                <a:latin typeface="Trebuchet MS"/>
                <a:cs typeface="Trebuchet MS"/>
              </a:rPr>
              <a:t> </a:t>
            </a:r>
            <a:r>
              <a:rPr sz="1724" dirty="0">
                <a:latin typeface="Trebuchet MS"/>
                <a:cs typeface="Trebuchet MS"/>
              </a:rPr>
              <a:t>like</a:t>
            </a:r>
            <a:r>
              <a:rPr sz="1724" spc="59" dirty="0">
                <a:latin typeface="Trebuchet MS"/>
                <a:cs typeface="Trebuchet MS"/>
              </a:rPr>
              <a:t> </a:t>
            </a:r>
            <a:r>
              <a:rPr sz="1724" spc="200" dirty="0">
                <a:latin typeface="Trebuchet MS"/>
                <a:cs typeface="Trebuchet MS"/>
              </a:rPr>
              <a:t>KVM</a:t>
            </a:r>
            <a:r>
              <a:rPr sz="1724" spc="68" dirty="0">
                <a:latin typeface="Trebuchet MS"/>
                <a:cs typeface="Trebuchet MS"/>
              </a:rPr>
              <a:t> </a:t>
            </a:r>
            <a:r>
              <a:rPr sz="1724" spc="91" dirty="0">
                <a:latin typeface="Trebuchet MS"/>
                <a:cs typeface="Trebuchet MS"/>
              </a:rPr>
              <a:t>are</a:t>
            </a:r>
            <a:r>
              <a:rPr sz="1724" spc="59" dirty="0">
                <a:latin typeface="Trebuchet MS"/>
                <a:cs typeface="Trebuchet MS"/>
              </a:rPr>
              <a:t> </a:t>
            </a:r>
            <a:r>
              <a:rPr sz="1724" spc="100" dirty="0">
                <a:latin typeface="Trebuchet MS"/>
                <a:cs typeface="Trebuchet MS"/>
              </a:rPr>
              <a:t>here</a:t>
            </a:r>
            <a:r>
              <a:rPr sz="1724" spc="59" dirty="0">
                <a:latin typeface="Trebuchet MS"/>
                <a:cs typeface="Trebuchet MS"/>
              </a:rPr>
              <a:t> </a:t>
            </a:r>
            <a:r>
              <a:rPr sz="1724" spc="64" dirty="0">
                <a:latin typeface="Trebuchet MS"/>
                <a:cs typeface="Trebuchet MS"/>
              </a:rPr>
              <a:t>to</a:t>
            </a:r>
            <a:r>
              <a:rPr sz="1724" spc="68" dirty="0">
                <a:latin typeface="Trebuchet MS"/>
                <a:cs typeface="Trebuchet MS"/>
              </a:rPr>
              <a:t> </a:t>
            </a:r>
            <a:r>
              <a:rPr sz="1724" spc="132" dirty="0">
                <a:latin typeface="Trebuchet MS"/>
                <a:cs typeface="Trebuchet MS"/>
              </a:rPr>
              <a:t>stay</a:t>
            </a:r>
            <a:r>
              <a:rPr sz="1724" spc="54" dirty="0">
                <a:latin typeface="Trebuchet MS"/>
                <a:cs typeface="Trebuchet MS"/>
              </a:rPr>
              <a:t> </a:t>
            </a:r>
            <a:r>
              <a:rPr sz="1724" spc="68" dirty="0">
                <a:latin typeface="Trebuchet MS"/>
                <a:cs typeface="Trebuchet MS"/>
              </a:rPr>
              <a:t>(at</a:t>
            </a:r>
            <a:r>
              <a:rPr sz="1724" spc="59" dirty="0">
                <a:latin typeface="Trebuchet MS"/>
                <a:cs typeface="Trebuchet MS"/>
              </a:rPr>
              <a:t> </a:t>
            </a:r>
            <a:r>
              <a:rPr sz="1724" spc="77" dirty="0">
                <a:latin typeface="Trebuchet MS"/>
                <a:cs typeface="Trebuchet MS"/>
              </a:rPr>
              <a:t>least </a:t>
            </a:r>
            <a:r>
              <a:rPr sz="1724" spc="50" dirty="0">
                <a:latin typeface="Trebuchet MS"/>
                <a:cs typeface="Trebuchet MS"/>
              </a:rPr>
              <a:t>for</a:t>
            </a:r>
            <a:r>
              <a:rPr sz="1724" spc="45" dirty="0">
                <a:latin typeface="Trebuchet MS"/>
                <a:cs typeface="Trebuchet MS"/>
              </a:rPr>
              <a:t> </a:t>
            </a:r>
            <a:r>
              <a:rPr sz="1724" spc="91" dirty="0">
                <a:latin typeface="Trebuchet MS"/>
                <a:cs typeface="Trebuchet MS"/>
              </a:rPr>
              <a:t>the</a:t>
            </a:r>
            <a:r>
              <a:rPr sz="1724" spc="45" dirty="0">
                <a:latin typeface="Trebuchet MS"/>
                <a:cs typeface="Trebuchet MS"/>
              </a:rPr>
              <a:t> </a:t>
            </a:r>
            <a:r>
              <a:rPr sz="1724" spc="103" dirty="0">
                <a:latin typeface="Trebuchet MS"/>
                <a:cs typeface="Trebuchet MS"/>
              </a:rPr>
              <a:t>next</a:t>
            </a:r>
            <a:r>
              <a:rPr sz="1724" spc="45" dirty="0">
                <a:latin typeface="Trebuchet MS"/>
                <a:cs typeface="Trebuchet MS"/>
              </a:rPr>
              <a:t> </a:t>
            </a:r>
            <a:r>
              <a:rPr sz="1724" spc="118" dirty="0">
                <a:latin typeface="Trebuchet MS"/>
                <a:cs typeface="Trebuchet MS"/>
              </a:rPr>
              <a:t>several</a:t>
            </a:r>
            <a:r>
              <a:rPr sz="1724" spc="45" dirty="0">
                <a:latin typeface="Trebuchet MS"/>
                <a:cs typeface="Trebuchet MS"/>
              </a:rPr>
              <a:t> </a:t>
            </a:r>
            <a:r>
              <a:rPr sz="1724" spc="95" dirty="0">
                <a:latin typeface="Trebuchet MS"/>
                <a:cs typeface="Trebuchet MS"/>
              </a:rPr>
              <a:t>years).</a:t>
            </a:r>
            <a:r>
              <a:rPr sz="1724" spc="36" dirty="0">
                <a:latin typeface="Trebuchet MS"/>
                <a:cs typeface="Trebuchet MS"/>
              </a:rPr>
              <a:t> </a:t>
            </a:r>
            <a:r>
              <a:rPr sz="1724" spc="91" dirty="0">
                <a:latin typeface="Trebuchet MS"/>
                <a:cs typeface="Trebuchet MS"/>
              </a:rPr>
              <a:t>There</a:t>
            </a:r>
            <a:r>
              <a:rPr sz="1724" spc="45" dirty="0">
                <a:latin typeface="Trebuchet MS"/>
                <a:cs typeface="Trebuchet MS"/>
              </a:rPr>
              <a:t> </a:t>
            </a:r>
            <a:r>
              <a:rPr sz="1724" spc="95" dirty="0">
                <a:latin typeface="Trebuchet MS"/>
                <a:cs typeface="Trebuchet MS"/>
              </a:rPr>
              <a:t>is</a:t>
            </a:r>
            <a:r>
              <a:rPr sz="1724" spc="45" dirty="0">
                <a:latin typeface="Trebuchet MS"/>
                <a:cs typeface="Trebuchet MS"/>
              </a:rPr>
              <a:t> </a:t>
            </a:r>
            <a:r>
              <a:rPr sz="1724" spc="159" dirty="0">
                <a:latin typeface="Trebuchet MS"/>
                <a:cs typeface="Trebuchet MS"/>
              </a:rPr>
              <a:t>an</a:t>
            </a:r>
            <a:r>
              <a:rPr sz="1724" spc="50" dirty="0">
                <a:latin typeface="Trebuchet MS"/>
                <a:cs typeface="Trebuchet MS"/>
              </a:rPr>
              <a:t> </a:t>
            </a:r>
            <a:r>
              <a:rPr sz="1724" spc="150" dirty="0">
                <a:latin typeface="Trebuchet MS"/>
                <a:cs typeface="Trebuchet MS"/>
              </a:rPr>
              <a:t>ecosystem</a:t>
            </a:r>
            <a:r>
              <a:rPr sz="1724" spc="54" dirty="0">
                <a:latin typeface="Trebuchet MS"/>
                <a:cs typeface="Trebuchet MS"/>
              </a:rPr>
              <a:t> of</a:t>
            </a:r>
            <a:r>
              <a:rPr sz="1724" spc="41" dirty="0">
                <a:latin typeface="Trebuchet MS"/>
                <a:cs typeface="Trebuchet MS"/>
              </a:rPr>
              <a:t> </a:t>
            </a:r>
            <a:r>
              <a:rPr sz="1724" spc="100" dirty="0">
                <a:latin typeface="Trebuchet MS"/>
                <a:cs typeface="Trebuchet MS"/>
              </a:rPr>
              <a:t>cloud</a:t>
            </a:r>
            <a:r>
              <a:rPr sz="1724" spc="45" dirty="0">
                <a:latin typeface="Trebuchet MS"/>
                <a:cs typeface="Trebuchet MS"/>
              </a:rPr>
              <a:t> </a:t>
            </a:r>
            <a:r>
              <a:rPr sz="1724" spc="73" dirty="0">
                <a:latin typeface="Trebuchet MS"/>
                <a:cs typeface="Trebuchet MS"/>
              </a:rPr>
              <a:t>infrastructure </a:t>
            </a:r>
            <a:r>
              <a:rPr sz="1724" spc="127" dirty="0">
                <a:latin typeface="Trebuchet MS"/>
                <a:cs typeface="Trebuchet MS"/>
              </a:rPr>
              <a:t>around</a:t>
            </a:r>
            <a:r>
              <a:rPr sz="1724" spc="77" dirty="0">
                <a:latin typeface="Trebuchet MS"/>
                <a:cs typeface="Trebuchet MS"/>
              </a:rPr>
              <a:t> </a:t>
            </a:r>
            <a:r>
              <a:rPr sz="1724" spc="109" dirty="0">
                <a:latin typeface="Trebuchet MS"/>
                <a:cs typeface="Trebuchet MS"/>
              </a:rPr>
              <a:t>solutions</a:t>
            </a:r>
            <a:r>
              <a:rPr sz="1724" spc="86" dirty="0">
                <a:latin typeface="Trebuchet MS"/>
                <a:cs typeface="Trebuchet MS"/>
              </a:rPr>
              <a:t> </a:t>
            </a:r>
            <a:r>
              <a:rPr sz="1724" dirty="0">
                <a:latin typeface="Trebuchet MS"/>
                <a:cs typeface="Trebuchet MS"/>
              </a:rPr>
              <a:t>like</a:t>
            </a:r>
            <a:r>
              <a:rPr sz="1724" spc="86" dirty="0">
                <a:latin typeface="Trebuchet MS"/>
                <a:cs typeface="Trebuchet MS"/>
              </a:rPr>
              <a:t> </a:t>
            </a:r>
            <a:r>
              <a:rPr sz="1724" spc="127" dirty="0">
                <a:latin typeface="Trebuchet MS"/>
                <a:cs typeface="Trebuchet MS"/>
              </a:rPr>
              <a:t>KVMs.</a:t>
            </a:r>
            <a:endParaRPr sz="1724">
              <a:latin typeface="Trebuchet MS"/>
              <a:cs typeface="Trebuchet MS"/>
            </a:endParaRPr>
          </a:p>
          <a:p>
            <a:pPr marL="11527">
              <a:spcBef>
                <a:spcPts val="1198"/>
              </a:spcBef>
            </a:pPr>
            <a:r>
              <a:rPr sz="1724" b="1" spc="245" dirty="0">
                <a:latin typeface="Trebuchet MS"/>
                <a:cs typeface="Trebuchet MS"/>
              </a:rPr>
              <a:t>Advantages</a:t>
            </a:r>
            <a:r>
              <a:rPr sz="1724" b="1" spc="103" dirty="0">
                <a:latin typeface="Trebuchet MS"/>
                <a:cs typeface="Trebuchet MS"/>
              </a:rPr>
              <a:t> </a:t>
            </a:r>
            <a:r>
              <a:rPr sz="1724" b="1" spc="168" dirty="0">
                <a:latin typeface="Trebuchet MS"/>
                <a:cs typeface="Trebuchet MS"/>
              </a:rPr>
              <a:t>of</a:t>
            </a:r>
            <a:r>
              <a:rPr sz="1724" b="1" spc="103" dirty="0">
                <a:latin typeface="Trebuchet MS"/>
                <a:cs typeface="Trebuchet MS"/>
              </a:rPr>
              <a:t> </a:t>
            </a:r>
            <a:r>
              <a:rPr sz="1724" b="1" spc="185" dirty="0">
                <a:latin typeface="Trebuchet MS"/>
                <a:cs typeface="Trebuchet MS"/>
              </a:rPr>
              <a:t>Hypervisor-</a:t>
            </a:r>
            <a:r>
              <a:rPr sz="1724" b="1" spc="241" dirty="0">
                <a:latin typeface="Trebuchet MS"/>
                <a:cs typeface="Trebuchet MS"/>
              </a:rPr>
              <a:t>based</a:t>
            </a:r>
            <a:r>
              <a:rPr sz="1724" b="1" spc="103" dirty="0">
                <a:latin typeface="Trebuchet MS"/>
                <a:cs typeface="Trebuchet MS"/>
              </a:rPr>
              <a:t> </a:t>
            </a:r>
            <a:r>
              <a:rPr sz="1724" b="1" spc="345" dirty="0">
                <a:latin typeface="Trebuchet MS"/>
                <a:cs typeface="Trebuchet MS"/>
              </a:rPr>
              <a:t>VMs</a:t>
            </a:r>
            <a:r>
              <a:rPr sz="1724" b="1" spc="109" dirty="0">
                <a:latin typeface="Trebuchet MS"/>
                <a:cs typeface="Trebuchet MS"/>
              </a:rPr>
              <a:t> </a:t>
            </a:r>
            <a:r>
              <a:rPr sz="1724" b="1" spc="136" dirty="0">
                <a:latin typeface="Trebuchet MS"/>
                <a:cs typeface="Trebuchet MS"/>
              </a:rPr>
              <a:t>(like</a:t>
            </a:r>
            <a:r>
              <a:rPr sz="1724" b="1" spc="109" dirty="0">
                <a:latin typeface="Trebuchet MS"/>
                <a:cs typeface="Trebuchet MS"/>
              </a:rPr>
              <a:t> </a:t>
            </a:r>
            <a:r>
              <a:rPr sz="1724" b="1" spc="295" dirty="0">
                <a:latin typeface="Trebuchet MS"/>
                <a:cs typeface="Trebuchet MS"/>
              </a:rPr>
              <a:t>KVM)</a:t>
            </a:r>
            <a:r>
              <a:rPr sz="1724" b="1" spc="113" dirty="0">
                <a:latin typeface="Trebuchet MS"/>
                <a:cs typeface="Trebuchet MS"/>
              </a:rPr>
              <a:t> </a:t>
            </a:r>
            <a:r>
              <a:rPr sz="1724" b="1" spc="9" dirty="0">
                <a:latin typeface="Trebuchet MS"/>
                <a:cs typeface="Trebuchet MS"/>
              </a:rPr>
              <a:t>:</a:t>
            </a:r>
            <a:endParaRPr sz="1724">
              <a:latin typeface="Trebuchet MS"/>
              <a:cs typeface="Trebuchet MS"/>
            </a:endParaRPr>
          </a:p>
          <a:p>
            <a:pPr marL="11527">
              <a:spcBef>
                <a:spcPts val="1207"/>
              </a:spcBef>
            </a:pPr>
            <a:r>
              <a:rPr sz="1724" dirty="0">
                <a:latin typeface="Trebuchet MS"/>
                <a:cs typeface="Trebuchet MS"/>
              </a:rPr>
              <a:t>You</a:t>
            </a:r>
            <a:r>
              <a:rPr sz="1724" spc="59" dirty="0">
                <a:latin typeface="Trebuchet MS"/>
                <a:cs typeface="Trebuchet MS"/>
              </a:rPr>
              <a:t> </a:t>
            </a:r>
            <a:r>
              <a:rPr sz="1724" spc="141" dirty="0">
                <a:latin typeface="Trebuchet MS"/>
                <a:cs typeface="Trebuchet MS"/>
              </a:rPr>
              <a:t>can</a:t>
            </a:r>
            <a:r>
              <a:rPr sz="1724" spc="64" dirty="0">
                <a:latin typeface="Trebuchet MS"/>
                <a:cs typeface="Trebuchet MS"/>
              </a:rPr>
              <a:t> </a:t>
            </a:r>
            <a:r>
              <a:rPr sz="1724" spc="86" dirty="0">
                <a:latin typeface="Trebuchet MS"/>
                <a:cs typeface="Trebuchet MS"/>
              </a:rPr>
              <a:t>create</a:t>
            </a:r>
            <a:r>
              <a:rPr sz="1724" spc="54" dirty="0">
                <a:latin typeface="Trebuchet MS"/>
                <a:cs typeface="Trebuchet MS"/>
              </a:rPr>
              <a:t> </a:t>
            </a:r>
            <a:r>
              <a:rPr sz="1724" spc="222" dirty="0">
                <a:latin typeface="Trebuchet MS"/>
                <a:cs typeface="Trebuchet MS"/>
              </a:rPr>
              <a:t>VMs</a:t>
            </a:r>
            <a:r>
              <a:rPr sz="1724" spc="59" dirty="0">
                <a:latin typeface="Trebuchet MS"/>
                <a:cs typeface="Trebuchet MS"/>
              </a:rPr>
              <a:t> </a:t>
            </a:r>
            <a:r>
              <a:rPr sz="1724" spc="54" dirty="0">
                <a:latin typeface="Trebuchet MS"/>
                <a:cs typeface="Trebuchet MS"/>
              </a:rPr>
              <a:t>of</a:t>
            </a:r>
            <a:r>
              <a:rPr sz="1724" spc="50" dirty="0">
                <a:latin typeface="Trebuchet MS"/>
                <a:cs typeface="Trebuchet MS"/>
              </a:rPr>
              <a:t> </a:t>
            </a:r>
            <a:r>
              <a:rPr sz="1724" spc="95" dirty="0">
                <a:latin typeface="Trebuchet MS"/>
                <a:cs typeface="Trebuchet MS"/>
              </a:rPr>
              <a:t>other</a:t>
            </a:r>
            <a:r>
              <a:rPr sz="1724" spc="54" dirty="0">
                <a:latin typeface="Trebuchet MS"/>
                <a:cs typeface="Trebuchet MS"/>
              </a:rPr>
              <a:t> </a:t>
            </a:r>
            <a:r>
              <a:rPr sz="1724" spc="109" dirty="0">
                <a:latin typeface="Trebuchet MS"/>
                <a:cs typeface="Trebuchet MS"/>
              </a:rPr>
              <a:t>operating</a:t>
            </a:r>
            <a:r>
              <a:rPr sz="1724" spc="59" dirty="0">
                <a:latin typeface="Trebuchet MS"/>
                <a:cs typeface="Trebuchet MS"/>
              </a:rPr>
              <a:t> </a:t>
            </a:r>
            <a:r>
              <a:rPr sz="1724" spc="168" dirty="0">
                <a:latin typeface="Trebuchet MS"/>
                <a:cs typeface="Trebuchet MS"/>
              </a:rPr>
              <a:t>systems</a:t>
            </a:r>
            <a:r>
              <a:rPr sz="1724" spc="59" dirty="0">
                <a:latin typeface="Trebuchet MS"/>
                <a:cs typeface="Trebuchet MS"/>
              </a:rPr>
              <a:t> </a:t>
            </a:r>
            <a:r>
              <a:rPr sz="1724" spc="100" dirty="0">
                <a:latin typeface="Trebuchet MS"/>
                <a:cs typeface="Trebuchet MS"/>
              </a:rPr>
              <a:t>(windows,</a:t>
            </a:r>
            <a:r>
              <a:rPr sz="1724" spc="59" dirty="0">
                <a:latin typeface="Trebuchet MS"/>
                <a:cs typeface="Trebuchet MS"/>
              </a:rPr>
              <a:t> </a:t>
            </a:r>
            <a:r>
              <a:rPr sz="1724" spc="141" dirty="0">
                <a:latin typeface="Trebuchet MS"/>
                <a:cs typeface="Trebuchet MS"/>
              </a:rPr>
              <a:t>BSDs).</a:t>
            </a:r>
            <a:endParaRPr sz="1724">
              <a:latin typeface="Trebuchet MS"/>
              <a:cs typeface="Trebuchet MS"/>
            </a:endParaRPr>
          </a:p>
          <a:p>
            <a:pPr marL="11527" marR="95670">
              <a:lnSpc>
                <a:spcPts val="2033"/>
              </a:lnSpc>
              <a:spcBef>
                <a:spcPts val="1302"/>
              </a:spcBef>
            </a:pPr>
            <a:r>
              <a:rPr sz="1724" spc="109" dirty="0">
                <a:latin typeface="Trebuchet MS"/>
                <a:cs typeface="Trebuchet MS"/>
              </a:rPr>
              <a:t>Security</a:t>
            </a:r>
            <a:r>
              <a:rPr sz="1724" spc="41" dirty="0">
                <a:latin typeface="Trebuchet MS"/>
                <a:cs typeface="Trebuchet MS"/>
              </a:rPr>
              <a:t> </a:t>
            </a:r>
            <a:r>
              <a:rPr sz="1724" spc="136" dirty="0">
                <a:latin typeface="Trebuchet MS"/>
                <a:cs typeface="Trebuchet MS"/>
              </a:rPr>
              <a:t>(Though</a:t>
            </a:r>
            <a:r>
              <a:rPr sz="1724" spc="50" dirty="0">
                <a:latin typeface="Trebuchet MS"/>
                <a:cs typeface="Trebuchet MS"/>
              </a:rPr>
              <a:t> </a:t>
            </a:r>
            <a:r>
              <a:rPr sz="1724" spc="82" dirty="0">
                <a:latin typeface="Trebuchet MS"/>
                <a:cs typeface="Trebuchet MS"/>
              </a:rPr>
              <a:t>there</a:t>
            </a:r>
            <a:r>
              <a:rPr sz="1724" spc="50" dirty="0">
                <a:latin typeface="Trebuchet MS"/>
                <a:cs typeface="Trebuchet MS"/>
              </a:rPr>
              <a:t> </a:t>
            </a:r>
            <a:r>
              <a:rPr sz="1724" spc="100" dirty="0">
                <a:latin typeface="Trebuchet MS"/>
                <a:cs typeface="Trebuchet MS"/>
              </a:rPr>
              <a:t>were</a:t>
            </a:r>
            <a:r>
              <a:rPr sz="1724" spc="45" dirty="0">
                <a:latin typeface="Trebuchet MS"/>
                <a:cs typeface="Trebuchet MS"/>
              </a:rPr>
              <a:t> </a:t>
            </a:r>
            <a:r>
              <a:rPr sz="1724" spc="159" dirty="0">
                <a:latin typeface="Trebuchet MS"/>
                <a:cs typeface="Trebuchet MS"/>
              </a:rPr>
              <a:t>cases</a:t>
            </a:r>
            <a:r>
              <a:rPr sz="1724" spc="50" dirty="0">
                <a:latin typeface="Trebuchet MS"/>
                <a:cs typeface="Trebuchet MS"/>
              </a:rPr>
              <a:t> </a:t>
            </a:r>
            <a:r>
              <a:rPr sz="1724" spc="54" dirty="0">
                <a:latin typeface="Trebuchet MS"/>
                <a:cs typeface="Trebuchet MS"/>
              </a:rPr>
              <a:t>of</a:t>
            </a:r>
            <a:r>
              <a:rPr sz="1724" spc="50" dirty="0">
                <a:latin typeface="Trebuchet MS"/>
                <a:cs typeface="Trebuchet MS"/>
              </a:rPr>
              <a:t> </a:t>
            </a:r>
            <a:r>
              <a:rPr sz="1724" spc="100" dirty="0">
                <a:latin typeface="Trebuchet MS"/>
                <a:cs typeface="Trebuchet MS"/>
              </a:rPr>
              <a:t>security</a:t>
            </a:r>
            <a:r>
              <a:rPr sz="1724" spc="45" dirty="0">
                <a:latin typeface="Trebuchet MS"/>
                <a:cs typeface="Trebuchet MS"/>
              </a:rPr>
              <a:t> </a:t>
            </a:r>
            <a:r>
              <a:rPr sz="1724" spc="82" dirty="0">
                <a:latin typeface="Trebuchet MS"/>
                <a:cs typeface="Trebuchet MS"/>
              </a:rPr>
              <a:t>vulnerabilities</a:t>
            </a:r>
            <a:r>
              <a:rPr sz="1724" spc="45" dirty="0">
                <a:latin typeface="Trebuchet MS"/>
                <a:cs typeface="Trebuchet MS"/>
              </a:rPr>
              <a:t> </a:t>
            </a:r>
            <a:r>
              <a:rPr sz="1724" spc="113" dirty="0">
                <a:latin typeface="Trebuchet MS"/>
                <a:cs typeface="Trebuchet MS"/>
              </a:rPr>
              <a:t>which</a:t>
            </a:r>
            <a:r>
              <a:rPr sz="1724" spc="54" dirty="0">
                <a:latin typeface="Trebuchet MS"/>
                <a:cs typeface="Trebuchet MS"/>
              </a:rPr>
              <a:t> </a:t>
            </a:r>
            <a:r>
              <a:rPr sz="1724" spc="82" dirty="0">
                <a:latin typeface="Trebuchet MS"/>
                <a:cs typeface="Trebuchet MS"/>
              </a:rPr>
              <a:t>were </a:t>
            </a:r>
            <a:r>
              <a:rPr sz="1724" spc="113" dirty="0">
                <a:latin typeface="Trebuchet MS"/>
                <a:cs typeface="Trebuchet MS"/>
              </a:rPr>
              <a:t>found</a:t>
            </a:r>
            <a:r>
              <a:rPr sz="1724" spc="64" dirty="0">
                <a:latin typeface="Trebuchet MS"/>
                <a:cs typeface="Trebuchet MS"/>
              </a:rPr>
              <a:t> </a:t>
            </a:r>
            <a:r>
              <a:rPr sz="1724" spc="150" dirty="0">
                <a:latin typeface="Trebuchet MS"/>
                <a:cs typeface="Trebuchet MS"/>
              </a:rPr>
              <a:t>and</a:t>
            </a:r>
            <a:r>
              <a:rPr sz="1724" spc="59" dirty="0">
                <a:latin typeface="Trebuchet MS"/>
                <a:cs typeface="Trebuchet MS"/>
              </a:rPr>
              <a:t> </a:t>
            </a:r>
            <a:r>
              <a:rPr sz="1724" spc="86" dirty="0">
                <a:latin typeface="Trebuchet MS"/>
                <a:cs typeface="Trebuchet MS"/>
              </a:rPr>
              <a:t>required</a:t>
            </a:r>
            <a:r>
              <a:rPr sz="1724" spc="54" dirty="0">
                <a:latin typeface="Trebuchet MS"/>
                <a:cs typeface="Trebuchet MS"/>
              </a:rPr>
              <a:t> </a:t>
            </a:r>
            <a:r>
              <a:rPr sz="1724" spc="127" dirty="0">
                <a:latin typeface="Trebuchet MS"/>
                <a:cs typeface="Trebuchet MS"/>
              </a:rPr>
              <a:t>patches</a:t>
            </a:r>
            <a:r>
              <a:rPr sz="1724" spc="68" dirty="0">
                <a:latin typeface="Trebuchet MS"/>
                <a:cs typeface="Trebuchet MS"/>
              </a:rPr>
              <a:t> </a:t>
            </a:r>
            <a:r>
              <a:rPr sz="1724" spc="64" dirty="0">
                <a:latin typeface="Trebuchet MS"/>
                <a:cs typeface="Trebuchet MS"/>
              </a:rPr>
              <a:t>to</a:t>
            </a:r>
            <a:r>
              <a:rPr sz="1724" spc="77" dirty="0">
                <a:latin typeface="Trebuchet MS"/>
                <a:cs typeface="Trebuchet MS"/>
              </a:rPr>
              <a:t> </a:t>
            </a:r>
            <a:r>
              <a:rPr sz="1724" spc="118" dirty="0">
                <a:latin typeface="Trebuchet MS"/>
                <a:cs typeface="Trebuchet MS"/>
              </a:rPr>
              <a:t>handle</a:t>
            </a:r>
            <a:r>
              <a:rPr sz="1724" spc="73" dirty="0">
                <a:latin typeface="Trebuchet MS"/>
                <a:cs typeface="Trebuchet MS"/>
              </a:rPr>
              <a:t> </a:t>
            </a:r>
            <a:r>
              <a:rPr sz="1724" spc="91" dirty="0">
                <a:latin typeface="Trebuchet MS"/>
                <a:cs typeface="Trebuchet MS"/>
              </a:rPr>
              <a:t>them,</a:t>
            </a:r>
            <a:r>
              <a:rPr sz="1724" spc="54" dirty="0">
                <a:latin typeface="Trebuchet MS"/>
                <a:cs typeface="Trebuchet MS"/>
              </a:rPr>
              <a:t> </a:t>
            </a:r>
            <a:r>
              <a:rPr sz="1724" dirty="0">
                <a:latin typeface="Trebuchet MS"/>
                <a:cs typeface="Trebuchet MS"/>
              </a:rPr>
              <a:t>like</a:t>
            </a:r>
            <a:r>
              <a:rPr sz="1724" spc="68" dirty="0">
                <a:latin typeface="Trebuchet MS"/>
                <a:cs typeface="Trebuchet MS"/>
              </a:rPr>
              <a:t> </a:t>
            </a:r>
            <a:r>
              <a:rPr sz="1724" spc="136" dirty="0">
                <a:latin typeface="Trebuchet MS"/>
                <a:cs typeface="Trebuchet MS"/>
              </a:rPr>
              <a:t>VENOM).</a:t>
            </a:r>
            <a:endParaRPr sz="1724">
              <a:latin typeface="Trebuchet MS"/>
              <a:cs typeface="Trebuchet MS"/>
            </a:endParaRPr>
          </a:p>
          <a:p>
            <a:pPr marL="11527">
              <a:spcBef>
                <a:spcPts val="1148"/>
              </a:spcBef>
            </a:pPr>
            <a:r>
              <a:rPr sz="1724" b="1" spc="195" dirty="0">
                <a:latin typeface="Trebuchet MS"/>
                <a:cs typeface="Trebuchet MS"/>
              </a:rPr>
              <a:t>Containers</a:t>
            </a:r>
            <a:r>
              <a:rPr sz="1724" b="1" spc="103" dirty="0">
                <a:latin typeface="Trebuchet MS"/>
                <a:cs typeface="Trebuchet MS"/>
              </a:rPr>
              <a:t> </a:t>
            </a:r>
            <a:r>
              <a:rPr sz="1724" b="1" spc="231" dirty="0">
                <a:latin typeface="Trebuchet MS"/>
                <a:cs typeface="Trebuchet MS"/>
              </a:rPr>
              <a:t>–</a:t>
            </a:r>
            <a:r>
              <a:rPr sz="1724" b="1" spc="109" dirty="0">
                <a:latin typeface="Trebuchet MS"/>
                <a:cs typeface="Trebuchet MS"/>
              </a:rPr>
              <a:t> </a:t>
            </a:r>
            <a:r>
              <a:rPr sz="1724" b="1" spc="218" dirty="0">
                <a:latin typeface="Trebuchet MS"/>
                <a:cs typeface="Trebuchet MS"/>
              </a:rPr>
              <a:t>advantages:</a:t>
            </a:r>
            <a:endParaRPr sz="1724">
              <a:latin typeface="Trebuchet MS"/>
              <a:cs typeface="Trebuchet MS"/>
            </a:endParaRPr>
          </a:p>
          <a:p>
            <a:pPr marL="11527" marR="1069085">
              <a:lnSpc>
                <a:spcPts val="1842"/>
              </a:lnSpc>
              <a:spcBef>
                <a:spcPts val="1293"/>
              </a:spcBef>
            </a:pPr>
            <a:r>
              <a:rPr sz="1543" b="1" spc="172" dirty="0">
                <a:latin typeface="Trebuchet MS"/>
                <a:cs typeface="Trebuchet MS"/>
              </a:rPr>
              <a:t>Lightweight:</a:t>
            </a:r>
            <a:r>
              <a:rPr sz="1543" b="1" spc="86" dirty="0">
                <a:latin typeface="Trebuchet MS"/>
                <a:cs typeface="Trebuchet MS"/>
              </a:rPr>
              <a:t> </a:t>
            </a:r>
            <a:r>
              <a:rPr sz="1543" spc="113" dirty="0">
                <a:latin typeface="Trebuchet MS"/>
                <a:cs typeface="Trebuchet MS"/>
              </a:rPr>
              <a:t>occupies</a:t>
            </a:r>
            <a:r>
              <a:rPr sz="1543" spc="77" dirty="0">
                <a:latin typeface="Trebuchet MS"/>
                <a:cs typeface="Trebuchet MS"/>
              </a:rPr>
              <a:t> </a:t>
            </a:r>
            <a:r>
              <a:rPr sz="1543" spc="127" dirty="0">
                <a:latin typeface="Trebuchet MS"/>
                <a:cs typeface="Trebuchet MS"/>
              </a:rPr>
              <a:t>less</a:t>
            </a:r>
            <a:r>
              <a:rPr sz="1543" spc="77" dirty="0">
                <a:latin typeface="Trebuchet MS"/>
                <a:cs typeface="Trebuchet MS"/>
              </a:rPr>
              <a:t> </a:t>
            </a:r>
            <a:r>
              <a:rPr sz="1543" spc="113" dirty="0">
                <a:latin typeface="Trebuchet MS"/>
                <a:cs typeface="Trebuchet MS"/>
              </a:rPr>
              <a:t>resources</a:t>
            </a:r>
            <a:r>
              <a:rPr sz="1543" spc="86" dirty="0">
                <a:latin typeface="Trebuchet MS"/>
                <a:cs typeface="Trebuchet MS"/>
              </a:rPr>
              <a:t> </a:t>
            </a:r>
            <a:r>
              <a:rPr sz="1543" dirty="0">
                <a:latin typeface="Trebuchet MS"/>
                <a:cs typeface="Trebuchet MS"/>
              </a:rPr>
              <a:t>(like</a:t>
            </a:r>
            <a:r>
              <a:rPr sz="1543" spc="77" dirty="0">
                <a:latin typeface="Trebuchet MS"/>
                <a:cs typeface="Trebuchet MS"/>
              </a:rPr>
              <a:t> </a:t>
            </a:r>
            <a:r>
              <a:rPr sz="1543" spc="141" dirty="0">
                <a:latin typeface="Trebuchet MS"/>
                <a:cs typeface="Trebuchet MS"/>
              </a:rPr>
              <a:t>memory)</a:t>
            </a:r>
            <a:r>
              <a:rPr sz="1543" spc="82" dirty="0">
                <a:latin typeface="Trebuchet MS"/>
                <a:cs typeface="Trebuchet MS"/>
              </a:rPr>
              <a:t> significantly</a:t>
            </a:r>
            <a:r>
              <a:rPr sz="1543" spc="91" dirty="0">
                <a:latin typeface="Trebuchet MS"/>
                <a:cs typeface="Trebuchet MS"/>
              </a:rPr>
              <a:t> </a:t>
            </a:r>
            <a:r>
              <a:rPr sz="1543" spc="86" dirty="0">
                <a:latin typeface="Trebuchet MS"/>
                <a:cs typeface="Trebuchet MS"/>
              </a:rPr>
              <a:t>then </a:t>
            </a:r>
            <a:r>
              <a:rPr sz="1543" spc="73" dirty="0">
                <a:latin typeface="Trebuchet MS"/>
                <a:cs typeface="Trebuchet MS"/>
              </a:rPr>
              <a:t>hypervisor.</a:t>
            </a:r>
            <a:endParaRPr sz="1543">
              <a:latin typeface="Trebuchet MS"/>
              <a:cs typeface="Trebuchet MS"/>
            </a:endParaRPr>
          </a:p>
          <a:p>
            <a:pPr marL="11527" marR="4611">
              <a:lnSpc>
                <a:spcPts val="1842"/>
              </a:lnSpc>
              <a:spcBef>
                <a:spcPts val="1234"/>
              </a:spcBef>
            </a:pPr>
            <a:r>
              <a:rPr sz="1543" b="1" spc="191" dirty="0">
                <a:latin typeface="Trebuchet MS"/>
                <a:cs typeface="Trebuchet MS"/>
              </a:rPr>
              <a:t>Density</a:t>
            </a:r>
            <a:r>
              <a:rPr sz="1543" b="1" spc="59" dirty="0">
                <a:latin typeface="Trebuchet MS"/>
                <a:cs typeface="Trebuchet MS"/>
              </a:rPr>
              <a:t> </a:t>
            </a:r>
            <a:r>
              <a:rPr sz="1543" spc="213" dirty="0">
                <a:latin typeface="Trebuchet MS"/>
                <a:cs typeface="Trebuchet MS"/>
              </a:rPr>
              <a:t>–</a:t>
            </a:r>
            <a:r>
              <a:rPr sz="1543" spc="54" dirty="0">
                <a:latin typeface="Trebuchet MS"/>
                <a:cs typeface="Trebuchet MS"/>
              </a:rPr>
              <a:t> </a:t>
            </a:r>
            <a:r>
              <a:rPr sz="1543" spc="145" dirty="0">
                <a:latin typeface="Trebuchet MS"/>
                <a:cs typeface="Trebuchet MS"/>
              </a:rPr>
              <a:t>you</a:t>
            </a:r>
            <a:r>
              <a:rPr sz="1543" spc="54" dirty="0">
                <a:latin typeface="Trebuchet MS"/>
                <a:cs typeface="Trebuchet MS"/>
              </a:rPr>
              <a:t> </a:t>
            </a:r>
            <a:r>
              <a:rPr sz="1543" spc="132" dirty="0">
                <a:latin typeface="Trebuchet MS"/>
                <a:cs typeface="Trebuchet MS"/>
              </a:rPr>
              <a:t>can</a:t>
            </a:r>
            <a:r>
              <a:rPr sz="1543" spc="50" dirty="0">
                <a:latin typeface="Trebuchet MS"/>
                <a:cs typeface="Trebuchet MS"/>
              </a:rPr>
              <a:t> </a:t>
            </a:r>
            <a:r>
              <a:rPr sz="1543" spc="64" dirty="0">
                <a:latin typeface="Trebuchet MS"/>
                <a:cs typeface="Trebuchet MS"/>
              </a:rPr>
              <a:t>install</a:t>
            </a:r>
            <a:r>
              <a:rPr sz="1543" spc="36" dirty="0">
                <a:latin typeface="Trebuchet MS"/>
                <a:cs typeface="Trebuchet MS"/>
              </a:rPr>
              <a:t> </a:t>
            </a:r>
            <a:r>
              <a:rPr sz="1543" spc="177" dirty="0">
                <a:latin typeface="Trebuchet MS"/>
                <a:cs typeface="Trebuchet MS"/>
              </a:rPr>
              <a:t>many</a:t>
            </a:r>
            <a:r>
              <a:rPr sz="1543" spc="54" dirty="0">
                <a:latin typeface="Trebuchet MS"/>
                <a:cs typeface="Trebuchet MS"/>
              </a:rPr>
              <a:t> </a:t>
            </a:r>
            <a:r>
              <a:rPr sz="1543" spc="123" dirty="0">
                <a:latin typeface="Trebuchet MS"/>
                <a:cs typeface="Trebuchet MS"/>
              </a:rPr>
              <a:t>more</a:t>
            </a:r>
            <a:r>
              <a:rPr sz="1543" spc="45" dirty="0">
                <a:latin typeface="Trebuchet MS"/>
                <a:cs typeface="Trebuchet MS"/>
              </a:rPr>
              <a:t> </a:t>
            </a:r>
            <a:r>
              <a:rPr sz="1543" spc="103" dirty="0">
                <a:latin typeface="Trebuchet MS"/>
                <a:cs typeface="Trebuchet MS"/>
              </a:rPr>
              <a:t>containers</a:t>
            </a:r>
            <a:r>
              <a:rPr sz="1543" spc="45" dirty="0">
                <a:latin typeface="Trebuchet MS"/>
                <a:cs typeface="Trebuchet MS"/>
              </a:rPr>
              <a:t> </a:t>
            </a:r>
            <a:r>
              <a:rPr sz="1543" spc="136" dirty="0">
                <a:latin typeface="Trebuchet MS"/>
                <a:cs typeface="Trebuchet MS"/>
              </a:rPr>
              <a:t>on</a:t>
            </a:r>
            <a:r>
              <a:rPr sz="1543" spc="41" dirty="0">
                <a:latin typeface="Trebuchet MS"/>
                <a:cs typeface="Trebuchet MS"/>
              </a:rPr>
              <a:t> </a:t>
            </a:r>
            <a:r>
              <a:rPr sz="1543" spc="150" dirty="0">
                <a:latin typeface="Trebuchet MS"/>
                <a:cs typeface="Trebuchet MS"/>
              </a:rPr>
              <a:t>a</a:t>
            </a:r>
            <a:r>
              <a:rPr sz="1543" spc="59" dirty="0">
                <a:latin typeface="Trebuchet MS"/>
                <a:cs typeface="Trebuchet MS"/>
              </a:rPr>
              <a:t> </a:t>
            </a:r>
            <a:r>
              <a:rPr sz="1543" spc="127" dirty="0">
                <a:latin typeface="Trebuchet MS"/>
                <a:cs typeface="Trebuchet MS"/>
              </a:rPr>
              <a:t>given</a:t>
            </a:r>
            <a:r>
              <a:rPr sz="1543" spc="50" dirty="0">
                <a:latin typeface="Trebuchet MS"/>
                <a:cs typeface="Trebuchet MS"/>
              </a:rPr>
              <a:t> </a:t>
            </a:r>
            <a:r>
              <a:rPr sz="1543" spc="118" dirty="0">
                <a:latin typeface="Trebuchet MS"/>
                <a:cs typeface="Trebuchet MS"/>
              </a:rPr>
              <a:t>host</a:t>
            </a:r>
            <a:r>
              <a:rPr sz="1543" spc="50" dirty="0">
                <a:latin typeface="Trebuchet MS"/>
                <a:cs typeface="Trebuchet MS"/>
              </a:rPr>
              <a:t> </a:t>
            </a:r>
            <a:r>
              <a:rPr sz="1543" spc="109" dirty="0">
                <a:latin typeface="Trebuchet MS"/>
                <a:cs typeface="Trebuchet MS"/>
              </a:rPr>
              <a:t>than</a:t>
            </a:r>
            <a:r>
              <a:rPr sz="1543" spc="54" dirty="0">
                <a:latin typeface="Trebuchet MS"/>
                <a:cs typeface="Trebuchet MS"/>
              </a:rPr>
              <a:t> </a:t>
            </a:r>
            <a:r>
              <a:rPr sz="1543" spc="141" dirty="0">
                <a:latin typeface="Trebuchet MS"/>
                <a:cs typeface="Trebuchet MS"/>
              </a:rPr>
              <a:t>KVM-</a:t>
            </a:r>
            <a:r>
              <a:rPr sz="1543" spc="136" dirty="0">
                <a:latin typeface="Trebuchet MS"/>
                <a:cs typeface="Trebuchet MS"/>
              </a:rPr>
              <a:t>based </a:t>
            </a:r>
            <a:r>
              <a:rPr sz="1543" spc="118" dirty="0">
                <a:latin typeface="Trebuchet MS"/>
                <a:cs typeface="Trebuchet MS"/>
              </a:rPr>
              <a:t>VMs.</a:t>
            </a:r>
            <a:endParaRPr sz="1543">
              <a:latin typeface="Trebuchet MS"/>
              <a:cs typeface="Trebuchet MS"/>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1966217" y="1579069"/>
            <a:ext cx="8078032" cy="2805012"/>
          </a:xfrm>
          <a:prstGeom prst="rect">
            <a:avLst/>
          </a:prstGeom>
        </p:spPr>
        <p:txBody>
          <a:bodyPr vert="horz" wrap="square" lIns="0" tIns="16713" rIns="0" bIns="0" rtlCol="0">
            <a:spAutoFit/>
          </a:bodyPr>
          <a:lstStyle/>
          <a:p>
            <a:pPr marL="11527" marR="4611">
              <a:lnSpc>
                <a:spcPct val="98100"/>
              </a:lnSpc>
              <a:spcBef>
                <a:spcPts val="132"/>
              </a:spcBef>
            </a:pPr>
            <a:r>
              <a:rPr sz="1815" b="1" spc="154" dirty="0">
                <a:latin typeface="Trebuchet MS"/>
                <a:cs typeface="Trebuchet MS"/>
              </a:rPr>
              <a:t>elasticity</a:t>
            </a:r>
            <a:r>
              <a:rPr sz="1815" b="1" spc="41" dirty="0">
                <a:latin typeface="Trebuchet MS"/>
                <a:cs typeface="Trebuchet MS"/>
              </a:rPr>
              <a:t> </a:t>
            </a:r>
            <a:r>
              <a:rPr sz="1815" dirty="0">
                <a:latin typeface="Trebuchet MS"/>
                <a:cs typeface="Trebuchet MS"/>
              </a:rPr>
              <a:t>-</a:t>
            </a:r>
            <a:r>
              <a:rPr sz="1815" spc="36" dirty="0">
                <a:latin typeface="Trebuchet MS"/>
                <a:cs typeface="Trebuchet MS"/>
              </a:rPr>
              <a:t> </a:t>
            </a:r>
            <a:r>
              <a:rPr sz="1815" spc="77" dirty="0">
                <a:latin typeface="Trebuchet MS"/>
                <a:cs typeface="Trebuchet MS"/>
              </a:rPr>
              <a:t>start</a:t>
            </a:r>
            <a:r>
              <a:rPr sz="1815" spc="27" dirty="0">
                <a:latin typeface="Trebuchet MS"/>
                <a:cs typeface="Trebuchet MS"/>
              </a:rPr>
              <a:t> </a:t>
            </a:r>
            <a:r>
              <a:rPr sz="1815" spc="86" dirty="0">
                <a:latin typeface="Trebuchet MS"/>
                <a:cs typeface="Trebuchet MS"/>
              </a:rPr>
              <a:t>time</a:t>
            </a:r>
            <a:r>
              <a:rPr sz="1815" spc="41" dirty="0">
                <a:latin typeface="Trebuchet MS"/>
                <a:cs typeface="Trebuchet MS"/>
              </a:rPr>
              <a:t> </a:t>
            </a:r>
            <a:r>
              <a:rPr sz="1815" spc="150" dirty="0">
                <a:latin typeface="Trebuchet MS"/>
                <a:cs typeface="Trebuchet MS"/>
              </a:rPr>
              <a:t>and</a:t>
            </a:r>
            <a:r>
              <a:rPr sz="1815" spc="32" dirty="0">
                <a:latin typeface="Trebuchet MS"/>
                <a:cs typeface="Trebuchet MS"/>
              </a:rPr>
              <a:t> </a:t>
            </a:r>
            <a:r>
              <a:rPr sz="1815" spc="127" dirty="0">
                <a:latin typeface="Trebuchet MS"/>
                <a:cs typeface="Trebuchet MS"/>
              </a:rPr>
              <a:t>shutdown</a:t>
            </a:r>
            <a:r>
              <a:rPr sz="1815" spc="41" dirty="0">
                <a:latin typeface="Trebuchet MS"/>
                <a:cs typeface="Trebuchet MS"/>
              </a:rPr>
              <a:t> </a:t>
            </a:r>
            <a:r>
              <a:rPr sz="1815" spc="86" dirty="0">
                <a:latin typeface="Trebuchet MS"/>
                <a:cs typeface="Trebuchet MS"/>
              </a:rPr>
              <a:t>time</a:t>
            </a:r>
            <a:r>
              <a:rPr sz="1815" spc="41" dirty="0">
                <a:latin typeface="Trebuchet MS"/>
                <a:cs typeface="Trebuchet MS"/>
              </a:rPr>
              <a:t> </a:t>
            </a:r>
            <a:r>
              <a:rPr sz="1815" spc="86" dirty="0">
                <a:latin typeface="Trebuchet MS"/>
                <a:cs typeface="Trebuchet MS"/>
              </a:rPr>
              <a:t>is</a:t>
            </a:r>
            <a:r>
              <a:rPr sz="1815" spc="36" dirty="0">
                <a:latin typeface="Trebuchet MS"/>
                <a:cs typeface="Trebuchet MS"/>
              </a:rPr>
              <a:t> </a:t>
            </a:r>
            <a:r>
              <a:rPr sz="1815" spc="168" dirty="0">
                <a:latin typeface="Trebuchet MS"/>
                <a:cs typeface="Trebuchet MS"/>
              </a:rPr>
              <a:t>much</a:t>
            </a:r>
            <a:r>
              <a:rPr sz="1815" spc="27" dirty="0">
                <a:latin typeface="Trebuchet MS"/>
                <a:cs typeface="Trebuchet MS"/>
              </a:rPr>
              <a:t> </a:t>
            </a:r>
            <a:r>
              <a:rPr sz="1815" spc="73" dirty="0">
                <a:latin typeface="Trebuchet MS"/>
                <a:cs typeface="Trebuchet MS"/>
              </a:rPr>
              <a:t>shorter,</a:t>
            </a:r>
            <a:r>
              <a:rPr sz="1815" spc="41" dirty="0">
                <a:latin typeface="Trebuchet MS"/>
                <a:cs typeface="Trebuchet MS"/>
              </a:rPr>
              <a:t> </a:t>
            </a:r>
            <a:r>
              <a:rPr sz="1815" spc="103" dirty="0">
                <a:latin typeface="Trebuchet MS"/>
                <a:cs typeface="Trebuchet MS"/>
              </a:rPr>
              <a:t>almost </a:t>
            </a:r>
            <a:r>
              <a:rPr sz="1815" spc="100" dirty="0">
                <a:latin typeface="Trebuchet MS"/>
                <a:cs typeface="Trebuchet MS"/>
              </a:rPr>
              <a:t>instantaneous.</a:t>
            </a:r>
            <a:r>
              <a:rPr sz="1815" spc="50" dirty="0">
                <a:latin typeface="Trebuchet MS"/>
                <a:cs typeface="Trebuchet MS"/>
              </a:rPr>
              <a:t> </a:t>
            </a:r>
            <a:r>
              <a:rPr sz="1815" spc="86" dirty="0">
                <a:latin typeface="Trebuchet MS"/>
                <a:cs typeface="Trebuchet MS"/>
              </a:rPr>
              <a:t>Creation</a:t>
            </a:r>
            <a:r>
              <a:rPr sz="1815" spc="41" dirty="0">
                <a:latin typeface="Trebuchet MS"/>
                <a:cs typeface="Trebuchet MS"/>
              </a:rPr>
              <a:t> </a:t>
            </a:r>
            <a:r>
              <a:rPr sz="1815" spc="45" dirty="0">
                <a:latin typeface="Trebuchet MS"/>
                <a:cs typeface="Trebuchet MS"/>
              </a:rPr>
              <a:t>of </a:t>
            </a:r>
            <a:r>
              <a:rPr sz="1815" spc="150" dirty="0">
                <a:latin typeface="Trebuchet MS"/>
                <a:cs typeface="Trebuchet MS"/>
              </a:rPr>
              <a:t>a</a:t>
            </a:r>
            <a:r>
              <a:rPr sz="1815" spc="41" dirty="0">
                <a:latin typeface="Trebuchet MS"/>
                <a:cs typeface="Trebuchet MS"/>
              </a:rPr>
              <a:t> </a:t>
            </a:r>
            <a:r>
              <a:rPr sz="1815" spc="91" dirty="0">
                <a:latin typeface="Trebuchet MS"/>
                <a:cs typeface="Trebuchet MS"/>
              </a:rPr>
              <a:t>container</a:t>
            </a:r>
            <a:r>
              <a:rPr sz="1815" spc="50" dirty="0">
                <a:latin typeface="Trebuchet MS"/>
                <a:cs typeface="Trebuchet MS"/>
              </a:rPr>
              <a:t> </a:t>
            </a:r>
            <a:r>
              <a:rPr sz="1815" spc="168" dirty="0">
                <a:latin typeface="Trebuchet MS"/>
                <a:cs typeface="Trebuchet MS"/>
              </a:rPr>
              <a:t>has</a:t>
            </a:r>
            <a:r>
              <a:rPr sz="1815" spc="45" dirty="0">
                <a:latin typeface="Trebuchet MS"/>
                <a:cs typeface="Trebuchet MS"/>
              </a:rPr>
              <a:t> </a:t>
            </a:r>
            <a:r>
              <a:rPr sz="1815" spc="91" dirty="0">
                <a:latin typeface="Trebuchet MS"/>
                <a:cs typeface="Trebuchet MS"/>
              </a:rPr>
              <a:t>the</a:t>
            </a:r>
            <a:r>
              <a:rPr sz="1815" spc="50" dirty="0">
                <a:latin typeface="Trebuchet MS"/>
                <a:cs typeface="Trebuchet MS"/>
              </a:rPr>
              <a:t> </a:t>
            </a:r>
            <a:r>
              <a:rPr sz="1815" spc="127" dirty="0">
                <a:latin typeface="Trebuchet MS"/>
                <a:cs typeface="Trebuchet MS"/>
              </a:rPr>
              <a:t>overhead</a:t>
            </a:r>
            <a:r>
              <a:rPr sz="1815" spc="45" dirty="0">
                <a:latin typeface="Trebuchet MS"/>
                <a:cs typeface="Trebuchet MS"/>
              </a:rPr>
              <a:t> </a:t>
            </a:r>
            <a:r>
              <a:rPr sz="1815" dirty="0">
                <a:latin typeface="Trebuchet MS"/>
                <a:cs typeface="Trebuchet MS"/>
              </a:rPr>
              <a:t>of</a:t>
            </a:r>
            <a:r>
              <a:rPr sz="1815" spc="54" dirty="0">
                <a:latin typeface="Trebuchet MS"/>
                <a:cs typeface="Trebuchet MS"/>
              </a:rPr>
              <a:t> </a:t>
            </a:r>
            <a:r>
              <a:rPr sz="1815" spc="91" dirty="0">
                <a:latin typeface="Trebuchet MS"/>
                <a:cs typeface="Trebuchet MS"/>
              </a:rPr>
              <a:t>creating</a:t>
            </a:r>
            <a:r>
              <a:rPr sz="1815" spc="45" dirty="0">
                <a:latin typeface="Trebuchet MS"/>
                <a:cs typeface="Trebuchet MS"/>
              </a:rPr>
              <a:t> </a:t>
            </a:r>
            <a:r>
              <a:rPr sz="1815" spc="103" dirty="0">
                <a:latin typeface="Trebuchet MS"/>
                <a:cs typeface="Trebuchet MS"/>
              </a:rPr>
              <a:t>a Linux</a:t>
            </a:r>
            <a:r>
              <a:rPr sz="1815" spc="50" dirty="0">
                <a:latin typeface="Trebuchet MS"/>
                <a:cs typeface="Trebuchet MS"/>
              </a:rPr>
              <a:t> </a:t>
            </a:r>
            <a:r>
              <a:rPr sz="1815" spc="100" dirty="0">
                <a:latin typeface="Trebuchet MS"/>
                <a:cs typeface="Trebuchet MS"/>
              </a:rPr>
              <a:t>process,</a:t>
            </a:r>
            <a:r>
              <a:rPr sz="1815" spc="50" dirty="0">
                <a:latin typeface="Trebuchet MS"/>
                <a:cs typeface="Trebuchet MS"/>
              </a:rPr>
              <a:t> </a:t>
            </a:r>
            <a:r>
              <a:rPr sz="1815" spc="100" dirty="0">
                <a:latin typeface="Trebuchet MS"/>
                <a:cs typeface="Trebuchet MS"/>
              </a:rPr>
              <a:t>which</a:t>
            </a:r>
            <a:r>
              <a:rPr sz="1815" spc="59" dirty="0">
                <a:latin typeface="Trebuchet MS"/>
                <a:cs typeface="Trebuchet MS"/>
              </a:rPr>
              <a:t> </a:t>
            </a:r>
            <a:r>
              <a:rPr sz="1815" spc="136" dirty="0">
                <a:latin typeface="Trebuchet MS"/>
                <a:cs typeface="Trebuchet MS"/>
              </a:rPr>
              <a:t>can</a:t>
            </a:r>
            <a:r>
              <a:rPr sz="1815" spc="59" dirty="0">
                <a:latin typeface="Trebuchet MS"/>
                <a:cs typeface="Trebuchet MS"/>
              </a:rPr>
              <a:t> </a:t>
            </a:r>
            <a:r>
              <a:rPr sz="1815" spc="127" dirty="0">
                <a:latin typeface="Trebuchet MS"/>
                <a:cs typeface="Trebuchet MS"/>
              </a:rPr>
              <a:t>be</a:t>
            </a:r>
            <a:r>
              <a:rPr sz="1815" spc="59" dirty="0">
                <a:latin typeface="Trebuchet MS"/>
                <a:cs typeface="Trebuchet MS"/>
              </a:rPr>
              <a:t> </a:t>
            </a:r>
            <a:r>
              <a:rPr sz="1815" dirty="0">
                <a:latin typeface="Trebuchet MS"/>
                <a:cs typeface="Trebuchet MS"/>
              </a:rPr>
              <a:t>of</a:t>
            </a:r>
            <a:r>
              <a:rPr sz="1815" spc="59" dirty="0">
                <a:latin typeface="Trebuchet MS"/>
                <a:cs typeface="Trebuchet MS"/>
              </a:rPr>
              <a:t> </a:t>
            </a:r>
            <a:r>
              <a:rPr sz="1815" spc="91" dirty="0">
                <a:latin typeface="Trebuchet MS"/>
                <a:cs typeface="Trebuchet MS"/>
              </a:rPr>
              <a:t>the</a:t>
            </a:r>
            <a:r>
              <a:rPr sz="1815" spc="59" dirty="0">
                <a:latin typeface="Trebuchet MS"/>
                <a:cs typeface="Trebuchet MS"/>
              </a:rPr>
              <a:t> </a:t>
            </a:r>
            <a:r>
              <a:rPr sz="1815" spc="86" dirty="0">
                <a:latin typeface="Trebuchet MS"/>
                <a:cs typeface="Trebuchet MS"/>
              </a:rPr>
              <a:t>order</a:t>
            </a:r>
            <a:r>
              <a:rPr sz="1815" spc="50" dirty="0">
                <a:latin typeface="Trebuchet MS"/>
                <a:cs typeface="Trebuchet MS"/>
              </a:rPr>
              <a:t> </a:t>
            </a:r>
            <a:r>
              <a:rPr sz="1815" dirty="0">
                <a:latin typeface="Trebuchet MS"/>
                <a:cs typeface="Trebuchet MS"/>
              </a:rPr>
              <a:t>of</a:t>
            </a:r>
            <a:r>
              <a:rPr sz="1815" spc="59" dirty="0">
                <a:latin typeface="Trebuchet MS"/>
                <a:cs typeface="Trebuchet MS"/>
              </a:rPr>
              <a:t> </a:t>
            </a:r>
            <a:r>
              <a:rPr sz="1815" spc="82" dirty="0">
                <a:latin typeface="Trebuchet MS"/>
                <a:cs typeface="Trebuchet MS"/>
              </a:rPr>
              <a:t>milliseconds,</a:t>
            </a:r>
            <a:r>
              <a:rPr sz="1815" spc="50" dirty="0">
                <a:latin typeface="Trebuchet MS"/>
                <a:cs typeface="Trebuchet MS"/>
              </a:rPr>
              <a:t> </a:t>
            </a:r>
            <a:r>
              <a:rPr sz="1815" spc="59" dirty="0">
                <a:latin typeface="Trebuchet MS"/>
                <a:cs typeface="Trebuchet MS"/>
              </a:rPr>
              <a:t>while </a:t>
            </a:r>
            <a:r>
              <a:rPr sz="1815" spc="91" dirty="0">
                <a:latin typeface="Trebuchet MS"/>
                <a:cs typeface="Trebuchet MS"/>
              </a:rPr>
              <a:t>creating</a:t>
            </a:r>
            <a:r>
              <a:rPr sz="1815" spc="27" dirty="0">
                <a:latin typeface="Trebuchet MS"/>
                <a:cs typeface="Trebuchet MS"/>
              </a:rPr>
              <a:t> </a:t>
            </a:r>
            <a:r>
              <a:rPr sz="1815" spc="150" dirty="0">
                <a:latin typeface="Trebuchet MS"/>
                <a:cs typeface="Trebuchet MS"/>
              </a:rPr>
              <a:t>a</a:t>
            </a:r>
            <a:r>
              <a:rPr sz="1815" spc="32" dirty="0">
                <a:latin typeface="Trebuchet MS"/>
                <a:cs typeface="Trebuchet MS"/>
              </a:rPr>
              <a:t> </a:t>
            </a:r>
            <a:r>
              <a:rPr sz="1815" spc="218" dirty="0">
                <a:latin typeface="Trebuchet MS"/>
                <a:cs typeface="Trebuchet MS"/>
              </a:rPr>
              <a:t>vm</a:t>
            </a:r>
            <a:r>
              <a:rPr sz="1815" spc="41" dirty="0">
                <a:latin typeface="Trebuchet MS"/>
                <a:cs typeface="Trebuchet MS"/>
              </a:rPr>
              <a:t> </a:t>
            </a:r>
            <a:r>
              <a:rPr sz="1815" spc="150" dirty="0">
                <a:latin typeface="Trebuchet MS"/>
                <a:cs typeface="Trebuchet MS"/>
              </a:rPr>
              <a:t>based</a:t>
            </a:r>
            <a:r>
              <a:rPr sz="1815" spc="36" dirty="0">
                <a:latin typeface="Trebuchet MS"/>
                <a:cs typeface="Trebuchet MS"/>
              </a:rPr>
              <a:t> </a:t>
            </a:r>
            <a:r>
              <a:rPr sz="1815" spc="136" dirty="0">
                <a:latin typeface="Trebuchet MS"/>
                <a:cs typeface="Trebuchet MS"/>
              </a:rPr>
              <a:t>on</a:t>
            </a:r>
            <a:r>
              <a:rPr sz="1815" spc="41" dirty="0">
                <a:latin typeface="Trebuchet MS"/>
                <a:cs typeface="Trebuchet MS"/>
              </a:rPr>
              <a:t> </a:t>
            </a:r>
            <a:r>
              <a:rPr sz="1815" spc="113" dirty="0">
                <a:latin typeface="Trebuchet MS"/>
                <a:cs typeface="Trebuchet MS"/>
              </a:rPr>
              <a:t>XEN/KVM</a:t>
            </a:r>
            <a:r>
              <a:rPr sz="1815" spc="41" dirty="0">
                <a:latin typeface="Trebuchet MS"/>
                <a:cs typeface="Trebuchet MS"/>
              </a:rPr>
              <a:t> </a:t>
            </a:r>
            <a:r>
              <a:rPr sz="1815" spc="132" dirty="0">
                <a:latin typeface="Trebuchet MS"/>
                <a:cs typeface="Trebuchet MS"/>
              </a:rPr>
              <a:t>can</a:t>
            </a:r>
            <a:r>
              <a:rPr sz="1815" spc="41" dirty="0">
                <a:latin typeface="Trebuchet MS"/>
                <a:cs typeface="Trebuchet MS"/>
              </a:rPr>
              <a:t> </a:t>
            </a:r>
            <a:r>
              <a:rPr sz="1815" spc="82" dirty="0">
                <a:latin typeface="Trebuchet MS"/>
                <a:cs typeface="Trebuchet MS"/>
              </a:rPr>
              <a:t>take</a:t>
            </a:r>
            <a:r>
              <a:rPr sz="1815" spc="41" dirty="0">
                <a:latin typeface="Trebuchet MS"/>
                <a:cs typeface="Trebuchet MS"/>
              </a:rPr>
              <a:t> </a:t>
            </a:r>
            <a:r>
              <a:rPr sz="1815" spc="103" dirty="0">
                <a:latin typeface="Trebuchet MS"/>
                <a:cs typeface="Trebuchet MS"/>
              </a:rPr>
              <a:t>seconds.</a:t>
            </a:r>
            <a:endParaRPr sz="1815">
              <a:latin typeface="Trebuchet MS"/>
              <a:cs typeface="Trebuchet MS"/>
            </a:endParaRPr>
          </a:p>
          <a:p>
            <a:pPr marL="11527" marR="591310">
              <a:lnSpc>
                <a:spcPts val="2133"/>
              </a:lnSpc>
              <a:spcBef>
                <a:spcPts val="1352"/>
              </a:spcBef>
            </a:pPr>
            <a:r>
              <a:rPr sz="1815" spc="109" dirty="0">
                <a:solidFill>
                  <a:srgbClr val="0000FF"/>
                </a:solidFill>
                <a:latin typeface="Trebuchet MS"/>
                <a:cs typeface="Trebuchet MS"/>
              </a:rPr>
              <a:t>The</a:t>
            </a:r>
            <a:r>
              <a:rPr sz="1815" spc="50" dirty="0">
                <a:solidFill>
                  <a:srgbClr val="0000FF"/>
                </a:solidFill>
                <a:latin typeface="Trebuchet MS"/>
                <a:cs typeface="Trebuchet MS"/>
              </a:rPr>
              <a:t> </a:t>
            </a:r>
            <a:r>
              <a:rPr sz="1815" spc="109" dirty="0">
                <a:solidFill>
                  <a:srgbClr val="0000FF"/>
                </a:solidFill>
                <a:latin typeface="Trebuchet MS"/>
                <a:cs typeface="Trebuchet MS"/>
              </a:rPr>
              <a:t>lightness</a:t>
            </a:r>
            <a:r>
              <a:rPr sz="1815" spc="50" dirty="0">
                <a:solidFill>
                  <a:srgbClr val="0000FF"/>
                </a:solidFill>
                <a:latin typeface="Trebuchet MS"/>
                <a:cs typeface="Trebuchet MS"/>
              </a:rPr>
              <a:t> </a:t>
            </a:r>
            <a:r>
              <a:rPr sz="1815" dirty="0">
                <a:solidFill>
                  <a:srgbClr val="0000FF"/>
                </a:solidFill>
                <a:latin typeface="Trebuchet MS"/>
                <a:cs typeface="Trebuchet MS"/>
              </a:rPr>
              <a:t>of</a:t>
            </a:r>
            <a:r>
              <a:rPr sz="1815" spc="54" dirty="0">
                <a:solidFill>
                  <a:srgbClr val="0000FF"/>
                </a:solidFill>
                <a:latin typeface="Trebuchet MS"/>
                <a:cs typeface="Trebuchet MS"/>
              </a:rPr>
              <a:t> </a:t>
            </a:r>
            <a:r>
              <a:rPr sz="1815" spc="91" dirty="0">
                <a:solidFill>
                  <a:srgbClr val="0000FF"/>
                </a:solidFill>
                <a:latin typeface="Trebuchet MS"/>
                <a:cs typeface="Trebuchet MS"/>
              </a:rPr>
              <a:t>the</a:t>
            </a:r>
            <a:r>
              <a:rPr sz="1815" spc="54" dirty="0">
                <a:solidFill>
                  <a:srgbClr val="0000FF"/>
                </a:solidFill>
                <a:latin typeface="Trebuchet MS"/>
                <a:cs typeface="Trebuchet MS"/>
              </a:rPr>
              <a:t> </a:t>
            </a:r>
            <a:r>
              <a:rPr sz="1815" spc="100" dirty="0">
                <a:solidFill>
                  <a:srgbClr val="0000FF"/>
                </a:solidFill>
                <a:latin typeface="Trebuchet MS"/>
                <a:cs typeface="Trebuchet MS"/>
              </a:rPr>
              <a:t>containers</a:t>
            </a:r>
            <a:r>
              <a:rPr sz="1815" spc="50" dirty="0">
                <a:solidFill>
                  <a:srgbClr val="0000FF"/>
                </a:solidFill>
                <a:latin typeface="Trebuchet MS"/>
                <a:cs typeface="Trebuchet MS"/>
              </a:rPr>
              <a:t> </a:t>
            </a:r>
            <a:r>
              <a:rPr sz="1815" spc="64" dirty="0">
                <a:solidFill>
                  <a:srgbClr val="0000FF"/>
                </a:solidFill>
                <a:latin typeface="Trebuchet MS"/>
                <a:cs typeface="Trebuchet MS"/>
              </a:rPr>
              <a:t>in</a:t>
            </a:r>
            <a:r>
              <a:rPr sz="1815" spc="50" dirty="0">
                <a:solidFill>
                  <a:srgbClr val="0000FF"/>
                </a:solidFill>
                <a:latin typeface="Trebuchet MS"/>
                <a:cs typeface="Trebuchet MS"/>
              </a:rPr>
              <a:t> fact</a:t>
            </a:r>
            <a:r>
              <a:rPr sz="1815" spc="41" dirty="0">
                <a:solidFill>
                  <a:srgbClr val="0000FF"/>
                </a:solidFill>
                <a:latin typeface="Trebuchet MS"/>
                <a:cs typeface="Trebuchet MS"/>
              </a:rPr>
              <a:t> </a:t>
            </a:r>
            <a:r>
              <a:rPr sz="1815" spc="109" dirty="0">
                <a:solidFill>
                  <a:srgbClr val="0000FF"/>
                </a:solidFill>
                <a:latin typeface="Trebuchet MS"/>
                <a:cs typeface="Trebuchet MS"/>
              </a:rPr>
              <a:t>provides</a:t>
            </a:r>
            <a:r>
              <a:rPr sz="1815" spc="50" dirty="0">
                <a:solidFill>
                  <a:srgbClr val="0000FF"/>
                </a:solidFill>
                <a:latin typeface="Trebuchet MS"/>
                <a:cs typeface="Trebuchet MS"/>
              </a:rPr>
              <a:t> </a:t>
            </a:r>
            <a:r>
              <a:rPr sz="1815" spc="54" dirty="0">
                <a:solidFill>
                  <a:srgbClr val="0000FF"/>
                </a:solidFill>
                <a:latin typeface="Trebuchet MS"/>
                <a:cs typeface="Trebuchet MS"/>
              </a:rPr>
              <a:t>their</a:t>
            </a:r>
            <a:r>
              <a:rPr sz="1815" spc="50" dirty="0">
                <a:solidFill>
                  <a:srgbClr val="0000FF"/>
                </a:solidFill>
                <a:latin typeface="Trebuchet MS"/>
                <a:cs typeface="Trebuchet MS"/>
              </a:rPr>
              <a:t> </a:t>
            </a:r>
            <a:r>
              <a:rPr sz="1815" spc="103" dirty="0">
                <a:solidFill>
                  <a:srgbClr val="0000FF"/>
                </a:solidFill>
                <a:latin typeface="Trebuchet MS"/>
                <a:cs typeface="Trebuchet MS"/>
              </a:rPr>
              <a:t>density</a:t>
            </a:r>
            <a:r>
              <a:rPr sz="1815" spc="45" dirty="0">
                <a:solidFill>
                  <a:srgbClr val="0000FF"/>
                </a:solidFill>
                <a:latin typeface="Trebuchet MS"/>
                <a:cs typeface="Trebuchet MS"/>
              </a:rPr>
              <a:t> </a:t>
            </a:r>
            <a:r>
              <a:rPr sz="1815" spc="127" dirty="0">
                <a:solidFill>
                  <a:srgbClr val="0000FF"/>
                </a:solidFill>
                <a:latin typeface="Trebuchet MS"/>
                <a:cs typeface="Trebuchet MS"/>
              </a:rPr>
              <a:t>and </a:t>
            </a:r>
            <a:r>
              <a:rPr sz="1815" spc="54" dirty="0">
                <a:solidFill>
                  <a:srgbClr val="0000FF"/>
                </a:solidFill>
                <a:latin typeface="Trebuchet MS"/>
                <a:cs typeface="Trebuchet MS"/>
              </a:rPr>
              <a:t>their</a:t>
            </a:r>
            <a:r>
              <a:rPr sz="1815" spc="45" dirty="0">
                <a:solidFill>
                  <a:srgbClr val="0000FF"/>
                </a:solidFill>
                <a:latin typeface="Trebuchet MS"/>
                <a:cs typeface="Trebuchet MS"/>
              </a:rPr>
              <a:t> </a:t>
            </a:r>
            <a:r>
              <a:rPr sz="1815" spc="-9" dirty="0">
                <a:solidFill>
                  <a:srgbClr val="0000FF"/>
                </a:solidFill>
                <a:latin typeface="Trebuchet MS"/>
                <a:cs typeface="Trebuchet MS"/>
              </a:rPr>
              <a:t>elasticity.</a:t>
            </a:r>
            <a:endParaRPr sz="1815">
              <a:latin typeface="Trebuchet MS"/>
              <a:cs typeface="Trebuchet MS"/>
            </a:endParaRPr>
          </a:p>
          <a:p>
            <a:pPr marL="11527" marR="726747">
              <a:lnSpc>
                <a:spcPct val="98100"/>
              </a:lnSpc>
              <a:spcBef>
                <a:spcPts val="1221"/>
              </a:spcBef>
            </a:pPr>
            <a:r>
              <a:rPr sz="1815" spc="91" dirty="0">
                <a:latin typeface="Trebuchet MS"/>
                <a:cs typeface="Trebuchet MS"/>
              </a:rPr>
              <a:t>There</a:t>
            </a:r>
            <a:r>
              <a:rPr sz="1815" spc="59" dirty="0">
                <a:latin typeface="Trebuchet MS"/>
                <a:cs typeface="Trebuchet MS"/>
              </a:rPr>
              <a:t> </a:t>
            </a:r>
            <a:r>
              <a:rPr sz="1815" spc="86" dirty="0">
                <a:latin typeface="Trebuchet MS"/>
                <a:cs typeface="Trebuchet MS"/>
              </a:rPr>
              <a:t>is</a:t>
            </a:r>
            <a:r>
              <a:rPr sz="1815" spc="64" dirty="0">
                <a:latin typeface="Trebuchet MS"/>
                <a:cs typeface="Trebuchet MS"/>
              </a:rPr>
              <a:t> </a:t>
            </a:r>
            <a:r>
              <a:rPr sz="1815" spc="150" dirty="0">
                <a:latin typeface="Trebuchet MS"/>
                <a:cs typeface="Trebuchet MS"/>
              </a:rPr>
              <a:t>a</a:t>
            </a:r>
            <a:r>
              <a:rPr sz="1815" spc="50" dirty="0">
                <a:latin typeface="Trebuchet MS"/>
                <a:cs typeface="Trebuchet MS"/>
              </a:rPr>
              <a:t> </a:t>
            </a:r>
            <a:r>
              <a:rPr sz="1815" spc="109" dirty="0">
                <a:latin typeface="Trebuchet MS"/>
                <a:cs typeface="Trebuchet MS"/>
              </a:rPr>
              <a:t>single</a:t>
            </a:r>
            <a:r>
              <a:rPr sz="1815" spc="59" dirty="0">
                <a:latin typeface="Trebuchet MS"/>
                <a:cs typeface="Trebuchet MS"/>
              </a:rPr>
              <a:t> </a:t>
            </a:r>
            <a:r>
              <a:rPr sz="1815" spc="109" dirty="0">
                <a:latin typeface="Trebuchet MS"/>
                <a:cs typeface="Trebuchet MS"/>
              </a:rPr>
              <a:t>Linux</a:t>
            </a:r>
            <a:r>
              <a:rPr sz="1815" spc="59" dirty="0">
                <a:latin typeface="Trebuchet MS"/>
                <a:cs typeface="Trebuchet MS"/>
              </a:rPr>
              <a:t> </a:t>
            </a:r>
            <a:r>
              <a:rPr sz="1815" spc="73" dirty="0">
                <a:latin typeface="Trebuchet MS"/>
                <a:cs typeface="Trebuchet MS"/>
              </a:rPr>
              <a:t>kernel</a:t>
            </a:r>
            <a:r>
              <a:rPr sz="1815" spc="50" dirty="0">
                <a:latin typeface="Trebuchet MS"/>
                <a:cs typeface="Trebuchet MS"/>
              </a:rPr>
              <a:t> </a:t>
            </a:r>
            <a:r>
              <a:rPr sz="1815" spc="73" dirty="0">
                <a:latin typeface="Trebuchet MS"/>
                <a:cs typeface="Trebuchet MS"/>
              </a:rPr>
              <a:t>infrastructure</a:t>
            </a:r>
            <a:r>
              <a:rPr sz="1815" spc="64" dirty="0">
                <a:latin typeface="Trebuchet MS"/>
                <a:cs typeface="Trebuchet MS"/>
              </a:rPr>
              <a:t> </a:t>
            </a:r>
            <a:r>
              <a:rPr sz="1815" dirty="0">
                <a:latin typeface="Trebuchet MS"/>
                <a:cs typeface="Trebuchet MS"/>
              </a:rPr>
              <a:t>for</a:t>
            </a:r>
            <a:r>
              <a:rPr sz="1815" spc="54" dirty="0">
                <a:latin typeface="Trebuchet MS"/>
                <a:cs typeface="Trebuchet MS"/>
              </a:rPr>
              <a:t> </a:t>
            </a:r>
            <a:r>
              <a:rPr sz="1815" spc="91" dirty="0">
                <a:latin typeface="Trebuchet MS"/>
                <a:cs typeface="Trebuchet MS"/>
              </a:rPr>
              <a:t>containers </a:t>
            </a:r>
            <a:r>
              <a:rPr sz="1815" spc="145" dirty="0">
                <a:latin typeface="Trebuchet MS"/>
                <a:cs typeface="Trebuchet MS"/>
              </a:rPr>
              <a:t>(namespaces</a:t>
            </a:r>
            <a:r>
              <a:rPr sz="1815" spc="50" dirty="0">
                <a:latin typeface="Trebuchet MS"/>
                <a:cs typeface="Trebuchet MS"/>
              </a:rPr>
              <a:t> </a:t>
            </a:r>
            <a:r>
              <a:rPr sz="1815" spc="145" dirty="0">
                <a:latin typeface="Trebuchet MS"/>
                <a:cs typeface="Trebuchet MS"/>
              </a:rPr>
              <a:t>and</a:t>
            </a:r>
            <a:r>
              <a:rPr sz="1815" spc="50" dirty="0">
                <a:latin typeface="Trebuchet MS"/>
                <a:cs typeface="Trebuchet MS"/>
              </a:rPr>
              <a:t> </a:t>
            </a:r>
            <a:r>
              <a:rPr sz="1815" spc="123" dirty="0">
                <a:latin typeface="Trebuchet MS"/>
                <a:cs typeface="Trebuchet MS"/>
              </a:rPr>
              <a:t>cgroups)</a:t>
            </a:r>
            <a:r>
              <a:rPr sz="1815" spc="45" dirty="0">
                <a:latin typeface="Trebuchet MS"/>
                <a:cs typeface="Trebuchet MS"/>
              </a:rPr>
              <a:t> </a:t>
            </a:r>
            <a:r>
              <a:rPr sz="1815" spc="68" dirty="0">
                <a:latin typeface="Trebuchet MS"/>
                <a:cs typeface="Trebuchet MS"/>
              </a:rPr>
              <a:t>while</a:t>
            </a:r>
            <a:r>
              <a:rPr sz="1815" spc="59" dirty="0">
                <a:latin typeface="Trebuchet MS"/>
                <a:cs typeface="Trebuchet MS"/>
              </a:rPr>
              <a:t> </a:t>
            </a:r>
            <a:r>
              <a:rPr sz="1815" dirty="0">
                <a:latin typeface="Trebuchet MS"/>
                <a:cs typeface="Trebuchet MS"/>
              </a:rPr>
              <a:t>for</a:t>
            </a:r>
            <a:r>
              <a:rPr sz="1815" spc="54" dirty="0">
                <a:latin typeface="Trebuchet MS"/>
                <a:cs typeface="Trebuchet MS"/>
              </a:rPr>
              <a:t> </a:t>
            </a:r>
            <a:r>
              <a:rPr sz="1815" spc="141" dirty="0">
                <a:latin typeface="Trebuchet MS"/>
                <a:cs typeface="Trebuchet MS"/>
              </a:rPr>
              <a:t>Xen</a:t>
            </a:r>
            <a:r>
              <a:rPr sz="1815" spc="54" dirty="0">
                <a:latin typeface="Trebuchet MS"/>
                <a:cs typeface="Trebuchet MS"/>
              </a:rPr>
              <a:t> </a:t>
            </a:r>
            <a:r>
              <a:rPr sz="1815" spc="145" dirty="0">
                <a:latin typeface="Trebuchet MS"/>
                <a:cs typeface="Trebuchet MS"/>
              </a:rPr>
              <a:t>and</a:t>
            </a:r>
            <a:r>
              <a:rPr sz="1815" spc="54" dirty="0">
                <a:latin typeface="Trebuchet MS"/>
                <a:cs typeface="Trebuchet MS"/>
              </a:rPr>
              <a:t> </a:t>
            </a:r>
            <a:r>
              <a:rPr sz="1815" spc="185" dirty="0">
                <a:latin typeface="Trebuchet MS"/>
                <a:cs typeface="Trebuchet MS"/>
              </a:rPr>
              <a:t>KVM</a:t>
            </a:r>
            <a:r>
              <a:rPr sz="1815" spc="45" dirty="0">
                <a:latin typeface="Trebuchet MS"/>
                <a:cs typeface="Trebuchet MS"/>
              </a:rPr>
              <a:t> </a:t>
            </a:r>
            <a:r>
              <a:rPr sz="1815" spc="127" dirty="0">
                <a:latin typeface="Trebuchet MS"/>
                <a:cs typeface="Trebuchet MS"/>
              </a:rPr>
              <a:t>we</a:t>
            </a:r>
            <a:r>
              <a:rPr sz="1815" spc="54" dirty="0">
                <a:latin typeface="Trebuchet MS"/>
                <a:cs typeface="Trebuchet MS"/>
              </a:rPr>
              <a:t> </a:t>
            </a:r>
            <a:r>
              <a:rPr sz="1815" spc="154" dirty="0">
                <a:latin typeface="Trebuchet MS"/>
                <a:cs typeface="Trebuchet MS"/>
              </a:rPr>
              <a:t>have</a:t>
            </a:r>
            <a:r>
              <a:rPr sz="1815" spc="64" dirty="0">
                <a:latin typeface="Trebuchet MS"/>
                <a:cs typeface="Trebuchet MS"/>
              </a:rPr>
              <a:t> </a:t>
            </a:r>
            <a:r>
              <a:rPr sz="1815" spc="54" dirty="0">
                <a:latin typeface="Trebuchet MS"/>
                <a:cs typeface="Trebuchet MS"/>
              </a:rPr>
              <a:t>two </a:t>
            </a:r>
            <a:r>
              <a:rPr sz="1815" spc="45" dirty="0">
                <a:latin typeface="Trebuchet MS"/>
                <a:cs typeface="Trebuchet MS"/>
              </a:rPr>
              <a:t>different</a:t>
            </a:r>
            <a:r>
              <a:rPr sz="1815" spc="32" dirty="0">
                <a:latin typeface="Trebuchet MS"/>
                <a:cs typeface="Trebuchet MS"/>
              </a:rPr>
              <a:t> </a:t>
            </a:r>
            <a:r>
              <a:rPr sz="1815" spc="103" dirty="0">
                <a:latin typeface="Trebuchet MS"/>
                <a:cs typeface="Trebuchet MS"/>
              </a:rPr>
              <a:t>implementations</a:t>
            </a:r>
            <a:r>
              <a:rPr sz="1815" spc="41" dirty="0">
                <a:latin typeface="Trebuchet MS"/>
                <a:cs typeface="Trebuchet MS"/>
              </a:rPr>
              <a:t> </a:t>
            </a:r>
            <a:r>
              <a:rPr sz="1815" spc="73" dirty="0">
                <a:latin typeface="Trebuchet MS"/>
                <a:cs typeface="Trebuchet MS"/>
              </a:rPr>
              <a:t>without</a:t>
            </a:r>
            <a:r>
              <a:rPr sz="1815" spc="41" dirty="0">
                <a:latin typeface="Trebuchet MS"/>
                <a:cs typeface="Trebuchet MS"/>
              </a:rPr>
              <a:t> </a:t>
            </a:r>
            <a:r>
              <a:rPr sz="1815" spc="154" dirty="0">
                <a:latin typeface="Trebuchet MS"/>
                <a:cs typeface="Trebuchet MS"/>
              </a:rPr>
              <a:t>any</a:t>
            </a:r>
            <a:r>
              <a:rPr sz="1815" spc="45" dirty="0">
                <a:latin typeface="Trebuchet MS"/>
                <a:cs typeface="Trebuchet MS"/>
              </a:rPr>
              <a:t> </a:t>
            </a:r>
            <a:r>
              <a:rPr sz="1815" spc="168" dirty="0">
                <a:latin typeface="Trebuchet MS"/>
                <a:cs typeface="Trebuchet MS"/>
              </a:rPr>
              <a:t>common</a:t>
            </a:r>
            <a:r>
              <a:rPr sz="1815" spc="50" dirty="0">
                <a:latin typeface="Trebuchet MS"/>
                <a:cs typeface="Trebuchet MS"/>
              </a:rPr>
              <a:t> </a:t>
            </a:r>
            <a:r>
              <a:rPr sz="1815" spc="64" dirty="0">
                <a:latin typeface="Trebuchet MS"/>
                <a:cs typeface="Trebuchet MS"/>
              </a:rPr>
              <a:t>code.</a:t>
            </a:r>
            <a:endParaRPr sz="1815">
              <a:latin typeface="Trebuchet MS"/>
              <a:cs typeface="Trebuchet MS"/>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2626659" y="468424"/>
            <a:ext cx="9405257" cy="818172"/>
          </a:xfrm>
          <a:prstGeom prst="rect">
            <a:avLst/>
          </a:prstGeom>
        </p:spPr>
        <p:txBody>
          <a:bodyPr vert="horz" wrap="square" lIns="0" tIns="312355" rIns="0" bIns="0" rtlCol="0" anchor="b" anchorCtr="0">
            <a:spAutoFit/>
          </a:bodyPr>
          <a:lstStyle/>
          <a:p>
            <a:pPr marL="2690290">
              <a:spcBef>
                <a:spcPts val="91"/>
              </a:spcBef>
            </a:pPr>
            <a:r>
              <a:rPr sz="3267" spc="281" dirty="0"/>
              <a:t>Namespaces</a:t>
            </a:r>
            <a:endParaRPr sz="3267"/>
          </a:p>
        </p:txBody>
      </p:sp>
      <p:sp>
        <p:nvSpPr>
          <p:cNvPr id="3" name="object 3"/>
          <p:cNvSpPr txBox="1"/>
          <p:nvPr/>
        </p:nvSpPr>
        <p:spPr>
          <a:xfrm>
            <a:off x="1966216" y="1581374"/>
            <a:ext cx="8037115" cy="4081187"/>
          </a:xfrm>
          <a:prstGeom prst="rect">
            <a:avLst/>
          </a:prstGeom>
        </p:spPr>
        <p:txBody>
          <a:bodyPr vert="horz" wrap="square" lIns="0" tIns="23627" rIns="0" bIns="0" rtlCol="0">
            <a:spAutoFit/>
          </a:bodyPr>
          <a:lstStyle/>
          <a:p>
            <a:pPr marL="11527" marR="4611">
              <a:lnSpc>
                <a:spcPts val="1851"/>
              </a:lnSpc>
              <a:spcBef>
                <a:spcPts val="185"/>
              </a:spcBef>
              <a:tabLst>
                <a:tab pos="4257896" algn="l"/>
              </a:tabLst>
            </a:pPr>
            <a:r>
              <a:rPr sz="1588" b="1" spc="182" dirty="0">
                <a:latin typeface="Trebuchet MS"/>
                <a:cs typeface="Trebuchet MS"/>
              </a:rPr>
              <a:t>Development</a:t>
            </a:r>
            <a:r>
              <a:rPr sz="1588" b="1" spc="100" dirty="0">
                <a:latin typeface="Trebuchet MS"/>
                <a:cs typeface="Trebuchet MS"/>
              </a:rPr>
              <a:t> </a:t>
            </a:r>
            <a:r>
              <a:rPr sz="1588" b="1" spc="163" dirty="0">
                <a:latin typeface="Trebuchet MS"/>
                <a:cs typeface="Trebuchet MS"/>
              </a:rPr>
              <a:t>took</a:t>
            </a:r>
            <a:r>
              <a:rPr sz="1588" b="1" spc="103" dirty="0">
                <a:latin typeface="Trebuchet MS"/>
                <a:cs typeface="Trebuchet MS"/>
              </a:rPr>
              <a:t> </a:t>
            </a:r>
            <a:r>
              <a:rPr sz="1588" b="1" spc="154" dirty="0">
                <a:latin typeface="Trebuchet MS"/>
                <a:cs typeface="Trebuchet MS"/>
              </a:rPr>
              <a:t>over</a:t>
            </a:r>
            <a:r>
              <a:rPr sz="1588" b="1" spc="109" dirty="0">
                <a:latin typeface="Trebuchet MS"/>
                <a:cs typeface="Trebuchet MS"/>
              </a:rPr>
              <a:t> </a:t>
            </a:r>
            <a:r>
              <a:rPr sz="1588" b="1" spc="208" dirty="0">
                <a:latin typeface="Trebuchet MS"/>
                <a:cs typeface="Trebuchet MS"/>
              </a:rPr>
              <a:t>a</a:t>
            </a:r>
            <a:r>
              <a:rPr sz="1588" b="1" spc="109" dirty="0">
                <a:latin typeface="Trebuchet MS"/>
                <a:cs typeface="Trebuchet MS"/>
              </a:rPr>
              <a:t> </a:t>
            </a:r>
            <a:r>
              <a:rPr sz="1588" b="1" spc="154" dirty="0">
                <a:latin typeface="Trebuchet MS"/>
                <a:cs typeface="Trebuchet MS"/>
              </a:rPr>
              <a:t>decade</a:t>
            </a:r>
            <a:r>
              <a:rPr sz="1588" spc="154" dirty="0">
                <a:latin typeface="Trebuchet MS"/>
                <a:cs typeface="Trebuchet MS"/>
              </a:rPr>
              <a:t>:</a:t>
            </a:r>
            <a:r>
              <a:rPr sz="1588" spc="41" dirty="0">
                <a:latin typeface="Trebuchet MS"/>
                <a:cs typeface="Trebuchet MS"/>
              </a:rPr>
              <a:t> </a:t>
            </a:r>
            <a:r>
              <a:rPr sz="1588" spc="136" dirty="0">
                <a:latin typeface="Trebuchet MS"/>
                <a:cs typeface="Trebuchet MS"/>
              </a:rPr>
              <a:t>Namespaces</a:t>
            </a:r>
            <a:r>
              <a:rPr sz="1588" spc="50" dirty="0">
                <a:latin typeface="Trebuchet MS"/>
                <a:cs typeface="Trebuchet MS"/>
              </a:rPr>
              <a:t> </a:t>
            </a:r>
            <a:r>
              <a:rPr sz="1588" spc="82" dirty="0">
                <a:latin typeface="Trebuchet MS"/>
                <a:cs typeface="Trebuchet MS"/>
              </a:rPr>
              <a:t>implementation</a:t>
            </a:r>
            <a:r>
              <a:rPr sz="1588" spc="54" dirty="0">
                <a:latin typeface="Trebuchet MS"/>
                <a:cs typeface="Trebuchet MS"/>
              </a:rPr>
              <a:t> </a:t>
            </a:r>
            <a:r>
              <a:rPr sz="1588" spc="68" dirty="0">
                <a:latin typeface="Trebuchet MS"/>
                <a:cs typeface="Trebuchet MS"/>
              </a:rPr>
              <a:t>started</a:t>
            </a:r>
            <a:r>
              <a:rPr sz="1588" spc="54" dirty="0">
                <a:latin typeface="Trebuchet MS"/>
                <a:cs typeface="Trebuchet MS"/>
              </a:rPr>
              <a:t> </a:t>
            </a:r>
            <a:r>
              <a:rPr sz="1588" spc="36" dirty="0">
                <a:latin typeface="Trebuchet MS"/>
                <a:cs typeface="Trebuchet MS"/>
              </a:rPr>
              <a:t>in </a:t>
            </a:r>
            <a:r>
              <a:rPr sz="1588" spc="95" dirty="0">
                <a:latin typeface="Trebuchet MS"/>
                <a:cs typeface="Trebuchet MS"/>
              </a:rPr>
              <a:t>about</a:t>
            </a:r>
            <a:r>
              <a:rPr sz="1588" spc="41" dirty="0">
                <a:latin typeface="Trebuchet MS"/>
                <a:cs typeface="Trebuchet MS"/>
              </a:rPr>
              <a:t> </a:t>
            </a:r>
            <a:r>
              <a:rPr sz="1588" b="1" spc="132" dirty="0">
                <a:latin typeface="Trebuchet MS"/>
                <a:cs typeface="Trebuchet MS"/>
              </a:rPr>
              <a:t>2002</a:t>
            </a:r>
            <a:r>
              <a:rPr sz="1588" spc="132" dirty="0">
                <a:latin typeface="Trebuchet MS"/>
                <a:cs typeface="Trebuchet MS"/>
              </a:rPr>
              <a:t>;</a:t>
            </a:r>
            <a:r>
              <a:rPr sz="1588" spc="36" dirty="0">
                <a:latin typeface="Trebuchet MS"/>
                <a:cs typeface="Trebuchet MS"/>
              </a:rPr>
              <a:t> </a:t>
            </a:r>
            <a:r>
              <a:rPr sz="1588" spc="77" dirty="0">
                <a:latin typeface="Trebuchet MS"/>
                <a:cs typeface="Trebuchet MS"/>
              </a:rPr>
              <a:t>the</a:t>
            </a:r>
            <a:r>
              <a:rPr sz="1588" spc="45" dirty="0">
                <a:latin typeface="Trebuchet MS"/>
                <a:cs typeface="Trebuchet MS"/>
              </a:rPr>
              <a:t> </a:t>
            </a:r>
            <a:r>
              <a:rPr sz="1588" spc="64" dirty="0">
                <a:latin typeface="Trebuchet MS"/>
                <a:cs typeface="Trebuchet MS"/>
              </a:rPr>
              <a:t>last</a:t>
            </a:r>
            <a:r>
              <a:rPr sz="1588" spc="41" dirty="0">
                <a:latin typeface="Trebuchet MS"/>
                <a:cs typeface="Trebuchet MS"/>
              </a:rPr>
              <a:t> </a:t>
            </a:r>
            <a:r>
              <a:rPr sz="1588" spc="68" dirty="0">
                <a:latin typeface="Trebuchet MS"/>
                <a:cs typeface="Trebuchet MS"/>
              </a:rPr>
              <a:t>one,</a:t>
            </a:r>
            <a:r>
              <a:rPr sz="1588" spc="41" dirty="0">
                <a:latin typeface="Trebuchet MS"/>
                <a:cs typeface="Trebuchet MS"/>
              </a:rPr>
              <a:t> </a:t>
            </a:r>
            <a:r>
              <a:rPr sz="1588" spc="64" dirty="0">
                <a:latin typeface="Trebuchet MS"/>
                <a:cs typeface="Trebuchet MS"/>
              </a:rPr>
              <a:t>true</a:t>
            </a:r>
            <a:r>
              <a:rPr sz="1588" spc="45" dirty="0">
                <a:latin typeface="Trebuchet MS"/>
                <a:cs typeface="Trebuchet MS"/>
              </a:rPr>
              <a:t> </a:t>
            </a:r>
            <a:r>
              <a:rPr sz="1588" dirty="0">
                <a:latin typeface="Trebuchet MS"/>
                <a:cs typeface="Trebuchet MS"/>
              </a:rPr>
              <a:t>for</a:t>
            </a:r>
            <a:r>
              <a:rPr sz="1588" spc="41" dirty="0">
                <a:latin typeface="Trebuchet MS"/>
                <a:cs typeface="Trebuchet MS"/>
              </a:rPr>
              <a:t> </a:t>
            </a:r>
            <a:r>
              <a:rPr sz="1588" spc="54" dirty="0">
                <a:latin typeface="Trebuchet MS"/>
                <a:cs typeface="Trebuchet MS"/>
              </a:rPr>
              <a:t>today,</a:t>
            </a:r>
            <a:r>
              <a:rPr sz="1588" dirty="0">
                <a:latin typeface="Trebuchet MS"/>
                <a:cs typeface="Trebuchet MS"/>
              </a:rPr>
              <a:t>	</a:t>
            </a:r>
            <a:r>
              <a:rPr sz="1588" spc="100" dirty="0">
                <a:latin typeface="Trebuchet MS"/>
                <a:cs typeface="Trebuchet MS"/>
              </a:rPr>
              <a:t>(user</a:t>
            </a:r>
            <a:r>
              <a:rPr sz="1588" spc="36" dirty="0">
                <a:latin typeface="Trebuchet MS"/>
                <a:cs typeface="Trebuchet MS"/>
              </a:rPr>
              <a:t> </a:t>
            </a:r>
            <a:r>
              <a:rPr sz="1588" spc="127" dirty="0">
                <a:latin typeface="Trebuchet MS"/>
                <a:cs typeface="Trebuchet MS"/>
              </a:rPr>
              <a:t>namespaces)</a:t>
            </a:r>
            <a:r>
              <a:rPr sz="1588" spc="32" dirty="0">
                <a:latin typeface="Trebuchet MS"/>
                <a:cs typeface="Trebuchet MS"/>
              </a:rPr>
              <a:t> </a:t>
            </a:r>
            <a:r>
              <a:rPr sz="1588" spc="136" dirty="0">
                <a:latin typeface="Trebuchet MS"/>
                <a:cs typeface="Trebuchet MS"/>
              </a:rPr>
              <a:t>was</a:t>
            </a:r>
            <a:r>
              <a:rPr sz="1588" spc="36" dirty="0">
                <a:latin typeface="Trebuchet MS"/>
                <a:cs typeface="Trebuchet MS"/>
              </a:rPr>
              <a:t> </a:t>
            </a:r>
            <a:r>
              <a:rPr sz="1588" spc="86" dirty="0">
                <a:latin typeface="Trebuchet MS"/>
                <a:cs typeface="Trebuchet MS"/>
              </a:rPr>
              <a:t>completed</a:t>
            </a:r>
            <a:r>
              <a:rPr sz="1588" spc="45" dirty="0">
                <a:latin typeface="Trebuchet MS"/>
                <a:cs typeface="Trebuchet MS"/>
              </a:rPr>
              <a:t> </a:t>
            </a:r>
            <a:r>
              <a:rPr sz="1588" spc="36" dirty="0">
                <a:latin typeface="Trebuchet MS"/>
                <a:cs typeface="Trebuchet MS"/>
              </a:rPr>
              <a:t>in </a:t>
            </a:r>
            <a:r>
              <a:rPr sz="1588" spc="86" dirty="0">
                <a:latin typeface="Trebuchet MS"/>
                <a:cs typeface="Trebuchet MS"/>
              </a:rPr>
              <a:t>February</a:t>
            </a:r>
            <a:r>
              <a:rPr sz="1588" spc="41" dirty="0">
                <a:latin typeface="Trebuchet MS"/>
                <a:cs typeface="Trebuchet MS"/>
              </a:rPr>
              <a:t> </a:t>
            </a:r>
            <a:r>
              <a:rPr sz="1588" b="1" spc="141" dirty="0">
                <a:latin typeface="Trebuchet MS"/>
                <a:cs typeface="Trebuchet MS"/>
              </a:rPr>
              <a:t>2013,</a:t>
            </a:r>
            <a:r>
              <a:rPr sz="1588" b="1" spc="86" dirty="0">
                <a:latin typeface="Trebuchet MS"/>
                <a:cs typeface="Trebuchet MS"/>
              </a:rPr>
              <a:t> </a:t>
            </a:r>
            <a:r>
              <a:rPr sz="1588" spc="64" dirty="0">
                <a:latin typeface="Trebuchet MS"/>
                <a:cs typeface="Trebuchet MS"/>
              </a:rPr>
              <a:t>in</a:t>
            </a:r>
            <a:r>
              <a:rPr sz="1588" spc="27" dirty="0">
                <a:latin typeface="Trebuchet MS"/>
                <a:cs typeface="Trebuchet MS"/>
              </a:rPr>
              <a:t> </a:t>
            </a:r>
            <a:r>
              <a:rPr sz="1588" spc="64" dirty="0">
                <a:latin typeface="Trebuchet MS"/>
                <a:cs typeface="Trebuchet MS"/>
              </a:rPr>
              <a:t>kernel</a:t>
            </a:r>
            <a:r>
              <a:rPr sz="1588" spc="41" dirty="0">
                <a:latin typeface="Trebuchet MS"/>
                <a:cs typeface="Trebuchet MS"/>
              </a:rPr>
              <a:t> </a:t>
            </a:r>
            <a:r>
              <a:rPr sz="1588" spc="64" dirty="0">
                <a:latin typeface="Trebuchet MS"/>
                <a:cs typeface="Trebuchet MS"/>
              </a:rPr>
              <a:t>3.18.</a:t>
            </a:r>
            <a:endParaRPr sz="1588">
              <a:latin typeface="Trebuchet MS"/>
              <a:cs typeface="Trebuchet MS"/>
            </a:endParaRPr>
          </a:p>
          <a:p>
            <a:pPr marL="11527">
              <a:spcBef>
                <a:spcPts val="1021"/>
              </a:spcBef>
            </a:pPr>
            <a:r>
              <a:rPr sz="1588" spc="77" dirty="0">
                <a:latin typeface="Trebuchet MS"/>
                <a:cs typeface="Trebuchet MS"/>
              </a:rPr>
              <a:t>There</a:t>
            </a:r>
            <a:r>
              <a:rPr sz="1588" spc="32" dirty="0">
                <a:latin typeface="Trebuchet MS"/>
                <a:cs typeface="Trebuchet MS"/>
              </a:rPr>
              <a:t> </a:t>
            </a:r>
            <a:r>
              <a:rPr sz="1588" spc="73" dirty="0">
                <a:latin typeface="Trebuchet MS"/>
                <a:cs typeface="Trebuchet MS"/>
              </a:rPr>
              <a:t>are</a:t>
            </a:r>
            <a:r>
              <a:rPr sz="1588" spc="36" dirty="0">
                <a:latin typeface="Trebuchet MS"/>
                <a:cs typeface="Trebuchet MS"/>
              </a:rPr>
              <a:t> </a:t>
            </a:r>
            <a:r>
              <a:rPr sz="1588" spc="64" dirty="0">
                <a:latin typeface="Trebuchet MS"/>
                <a:cs typeface="Trebuchet MS"/>
              </a:rPr>
              <a:t>currently</a:t>
            </a:r>
            <a:r>
              <a:rPr sz="1588" spc="27" dirty="0">
                <a:latin typeface="Trebuchet MS"/>
                <a:cs typeface="Trebuchet MS"/>
              </a:rPr>
              <a:t> </a:t>
            </a:r>
            <a:r>
              <a:rPr sz="1588" spc="172" dirty="0">
                <a:latin typeface="Trebuchet MS"/>
                <a:cs typeface="Trebuchet MS"/>
              </a:rPr>
              <a:t>6</a:t>
            </a:r>
            <a:r>
              <a:rPr sz="1588" spc="27" dirty="0">
                <a:latin typeface="Trebuchet MS"/>
                <a:cs typeface="Trebuchet MS"/>
              </a:rPr>
              <a:t> </a:t>
            </a:r>
            <a:r>
              <a:rPr sz="1588" spc="136" dirty="0">
                <a:latin typeface="Trebuchet MS"/>
                <a:cs typeface="Trebuchet MS"/>
              </a:rPr>
              <a:t>namespaces</a:t>
            </a:r>
            <a:r>
              <a:rPr sz="1588" spc="23" dirty="0">
                <a:latin typeface="Trebuchet MS"/>
                <a:cs typeface="Trebuchet MS"/>
              </a:rPr>
              <a:t> </a:t>
            </a:r>
            <a:r>
              <a:rPr sz="1588" spc="59" dirty="0">
                <a:latin typeface="Trebuchet MS"/>
                <a:cs typeface="Trebuchet MS"/>
              </a:rPr>
              <a:t>in</a:t>
            </a:r>
            <a:r>
              <a:rPr sz="1588" spc="41" dirty="0">
                <a:latin typeface="Trebuchet MS"/>
                <a:cs typeface="Trebuchet MS"/>
              </a:rPr>
              <a:t> </a:t>
            </a:r>
            <a:r>
              <a:rPr sz="1588" spc="59" dirty="0">
                <a:latin typeface="Trebuchet MS"/>
                <a:cs typeface="Trebuchet MS"/>
              </a:rPr>
              <a:t>Linux:</a:t>
            </a:r>
            <a:endParaRPr sz="1588">
              <a:latin typeface="Trebuchet MS"/>
              <a:cs typeface="Trebuchet MS"/>
            </a:endParaRPr>
          </a:p>
          <a:p>
            <a:pPr marL="248973" indent="-237446">
              <a:spcBef>
                <a:spcPts val="1062"/>
              </a:spcBef>
              <a:buClr>
                <a:srgbClr val="000000"/>
              </a:buClr>
              <a:buFont typeface="Trebuchet MS"/>
              <a:buChar char="●"/>
              <a:tabLst>
                <a:tab pos="248973" algn="l"/>
              </a:tabLst>
            </a:pPr>
            <a:r>
              <a:rPr sz="1588" b="1" spc="191" dirty="0">
                <a:solidFill>
                  <a:srgbClr val="0000FF"/>
                </a:solidFill>
                <a:latin typeface="Trebuchet MS"/>
                <a:cs typeface="Trebuchet MS"/>
              </a:rPr>
              <a:t>mnt</a:t>
            </a:r>
            <a:r>
              <a:rPr sz="1588" b="1" spc="41" dirty="0">
                <a:solidFill>
                  <a:srgbClr val="0000FF"/>
                </a:solidFill>
                <a:latin typeface="Trebuchet MS"/>
                <a:cs typeface="Trebuchet MS"/>
              </a:rPr>
              <a:t> </a:t>
            </a:r>
            <a:r>
              <a:rPr sz="1588" spc="103" dirty="0">
                <a:latin typeface="Trebuchet MS"/>
                <a:cs typeface="Trebuchet MS"/>
              </a:rPr>
              <a:t>(mount</a:t>
            </a:r>
            <a:r>
              <a:rPr sz="1588" spc="36" dirty="0">
                <a:latin typeface="Trebuchet MS"/>
                <a:cs typeface="Trebuchet MS"/>
              </a:rPr>
              <a:t> </a:t>
            </a:r>
            <a:r>
              <a:rPr sz="1588" spc="59" dirty="0">
                <a:latin typeface="Trebuchet MS"/>
                <a:cs typeface="Trebuchet MS"/>
              </a:rPr>
              <a:t>points,</a:t>
            </a:r>
            <a:r>
              <a:rPr sz="1588" spc="32" dirty="0">
                <a:latin typeface="Trebuchet MS"/>
                <a:cs typeface="Trebuchet MS"/>
              </a:rPr>
              <a:t> </a:t>
            </a:r>
            <a:r>
              <a:rPr sz="1588" spc="73" dirty="0">
                <a:latin typeface="Trebuchet MS"/>
                <a:cs typeface="Trebuchet MS"/>
              </a:rPr>
              <a:t>filesystems)</a:t>
            </a:r>
            <a:endParaRPr sz="1588">
              <a:latin typeface="Trebuchet MS"/>
              <a:cs typeface="Trebuchet MS"/>
            </a:endParaRPr>
          </a:p>
          <a:p>
            <a:pPr marL="248973" indent="-237446">
              <a:spcBef>
                <a:spcPts val="1071"/>
              </a:spcBef>
              <a:buClr>
                <a:srgbClr val="000000"/>
              </a:buClr>
              <a:buFont typeface="Trebuchet MS"/>
              <a:buChar char="●"/>
              <a:tabLst>
                <a:tab pos="248973" algn="l"/>
              </a:tabLst>
            </a:pPr>
            <a:r>
              <a:rPr sz="1588" b="1" spc="159" dirty="0">
                <a:solidFill>
                  <a:srgbClr val="0000FF"/>
                </a:solidFill>
                <a:latin typeface="Trebuchet MS"/>
                <a:cs typeface="Trebuchet MS"/>
              </a:rPr>
              <a:t>pid</a:t>
            </a:r>
            <a:r>
              <a:rPr sz="1588" b="1" spc="45" dirty="0">
                <a:solidFill>
                  <a:srgbClr val="0000FF"/>
                </a:solidFill>
                <a:latin typeface="Trebuchet MS"/>
                <a:cs typeface="Trebuchet MS"/>
              </a:rPr>
              <a:t> </a:t>
            </a:r>
            <a:r>
              <a:rPr sz="1588" spc="91" dirty="0">
                <a:latin typeface="Trebuchet MS"/>
                <a:cs typeface="Trebuchet MS"/>
              </a:rPr>
              <a:t>(processes)</a:t>
            </a:r>
            <a:endParaRPr sz="1588">
              <a:latin typeface="Trebuchet MS"/>
              <a:cs typeface="Trebuchet MS"/>
            </a:endParaRPr>
          </a:p>
          <a:p>
            <a:pPr marL="248973" indent="-237446">
              <a:spcBef>
                <a:spcPts val="1062"/>
              </a:spcBef>
              <a:buClr>
                <a:srgbClr val="000000"/>
              </a:buClr>
              <a:buFont typeface="Trebuchet MS"/>
              <a:buChar char="●"/>
              <a:tabLst>
                <a:tab pos="248973" algn="l"/>
              </a:tabLst>
            </a:pPr>
            <a:r>
              <a:rPr sz="1588" b="1" spc="154" dirty="0">
                <a:solidFill>
                  <a:srgbClr val="0000FF"/>
                </a:solidFill>
                <a:latin typeface="Trebuchet MS"/>
                <a:cs typeface="Trebuchet MS"/>
              </a:rPr>
              <a:t>net</a:t>
            </a:r>
            <a:r>
              <a:rPr sz="1588" b="1" spc="36" dirty="0">
                <a:solidFill>
                  <a:srgbClr val="0000FF"/>
                </a:solidFill>
                <a:latin typeface="Trebuchet MS"/>
                <a:cs typeface="Trebuchet MS"/>
              </a:rPr>
              <a:t> </a:t>
            </a:r>
            <a:r>
              <a:rPr sz="1588" spc="77" dirty="0">
                <a:latin typeface="Trebuchet MS"/>
                <a:cs typeface="Trebuchet MS"/>
              </a:rPr>
              <a:t>(network</a:t>
            </a:r>
            <a:r>
              <a:rPr sz="1588" spc="32" dirty="0">
                <a:latin typeface="Trebuchet MS"/>
                <a:cs typeface="Trebuchet MS"/>
              </a:rPr>
              <a:t> </a:t>
            </a:r>
            <a:r>
              <a:rPr sz="1588" spc="73" dirty="0">
                <a:latin typeface="Trebuchet MS"/>
                <a:cs typeface="Trebuchet MS"/>
              </a:rPr>
              <a:t>stack)</a:t>
            </a:r>
            <a:endParaRPr sz="1588">
              <a:latin typeface="Trebuchet MS"/>
              <a:cs typeface="Trebuchet MS"/>
            </a:endParaRPr>
          </a:p>
          <a:p>
            <a:pPr marL="248973" indent="-237446">
              <a:spcBef>
                <a:spcPts val="1062"/>
              </a:spcBef>
              <a:buClr>
                <a:srgbClr val="000000"/>
              </a:buClr>
              <a:buFont typeface="Trebuchet MS"/>
              <a:buChar char="●"/>
              <a:tabLst>
                <a:tab pos="248973" algn="l"/>
              </a:tabLst>
            </a:pPr>
            <a:r>
              <a:rPr sz="1588" b="1" spc="123" dirty="0">
                <a:solidFill>
                  <a:srgbClr val="0000FF"/>
                </a:solidFill>
                <a:latin typeface="Trebuchet MS"/>
                <a:cs typeface="Trebuchet MS"/>
              </a:rPr>
              <a:t>ipc</a:t>
            </a:r>
            <a:r>
              <a:rPr sz="1588" b="1" spc="41" dirty="0">
                <a:solidFill>
                  <a:srgbClr val="0000FF"/>
                </a:solidFill>
                <a:latin typeface="Trebuchet MS"/>
                <a:cs typeface="Trebuchet MS"/>
              </a:rPr>
              <a:t> </a:t>
            </a:r>
            <a:r>
              <a:rPr sz="1588" spc="123" dirty="0">
                <a:latin typeface="Trebuchet MS"/>
                <a:cs typeface="Trebuchet MS"/>
              </a:rPr>
              <a:t>(System</a:t>
            </a:r>
            <a:r>
              <a:rPr sz="1588" spc="36" dirty="0">
                <a:latin typeface="Trebuchet MS"/>
                <a:cs typeface="Trebuchet MS"/>
              </a:rPr>
              <a:t> </a:t>
            </a:r>
            <a:r>
              <a:rPr sz="1588" spc="145" dirty="0">
                <a:latin typeface="Trebuchet MS"/>
                <a:cs typeface="Trebuchet MS"/>
              </a:rPr>
              <a:t>V</a:t>
            </a:r>
            <a:r>
              <a:rPr sz="1588" spc="45" dirty="0">
                <a:latin typeface="Trebuchet MS"/>
                <a:cs typeface="Trebuchet MS"/>
              </a:rPr>
              <a:t> IPC)</a:t>
            </a:r>
            <a:endParaRPr sz="1588">
              <a:latin typeface="Trebuchet MS"/>
              <a:cs typeface="Trebuchet MS"/>
            </a:endParaRPr>
          </a:p>
          <a:p>
            <a:pPr marL="248973" indent="-237446">
              <a:spcBef>
                <a:spcPts val="1071"/>
              </a:spcBef>
              <a:buClr>
                <a:srgbClr val="000000"/>
              </a:buClr>
              <a:buFont typeface="Trebuchet MS"/>
              <a:buChar char="●"/>
              <a:tabLst>
                <a:tab pos="248973" algn="l"/>
              </a:tabLst>
            </a:pPr>
            <a:r>
              <a:rPr sz="1588" b="1" spc="185" dirty="0">
                <a:solidFill>
                  <a:srgbClr val="0000FF"/>
                </a:solidFill>
                <a:latin typeface="Trebuchet MS"/>
                <a:cs typeface="Trebuchet MS"/>
              </a:rPr>
              <a:t>uts</a:t>
            </a:r>
            <a:r>
              <a:rPr sz="1588" b="1" spc="36" dirty="0">
                <a:solidFill>
                  <a:srgbClr val="0000FF"/>
                </a:solidFill>
                <a:latin typeface="Trebuchet MS"/>
                <a:cs typeface="Trebuchet MS"/>
              </a:rPr>
              <a:t> </a:t>
            </a:r>
            <a:r>
              <a:rPr sz="1588" spc="95" dirty="0">
                <a:latin typeface="Trebuchet MS"/>
                <a:cs typeface="Trebuchet MS"/>
              </a:rPr>
              <a:t>(hostname)</a:t>
            </a:r>
            <a:endParaRPr sz="1588">
              <a:latin typeface="Trebuchet MS"/>
              <a:cs typeface="Trebuchet MS"/>
            </a:endParaRPr>
          </a:p>
          <a:p>
            <a:pPr marL="248973" indent="-237446">
              <a:spcBef>
                <a:spcPts val="1062"/>
              </a:spcBef>
              <a:buClr>
                <a:srgbClr val="000000"/>
              </a:buClr>
              <a:buFont typeface="Trebuchet MS"/>
              <a:buChar char="●"/>
              <a:tabLst>
                <a:tab pos="248973" algn="l"/>
              </a:tabLst>
            </a:pPr>
            <a:r>
              <a:rPr sz="1588" b="1" spc="172" dirty="0">
                <a:solidFill>
                  <a:srgbClr val="0000FF"/>
                </a:solidFill>
                <a:latin typeface="Trebuchet MS"/>
                <a:cs typeface="Trebuchet MS"/>
              </a:rPr>
              <a:t>user</a:t>
            </a:r>
            <a:r>
              <a:rPr sz="1588" b="1" spc="41" dirty="0">
                <a:solidFill>
                  <a:srgbClr val="0000FF"/>
                </a:solidFill>
                <a:latin typeface="Trebuchet MS"/>
                <a:cs typeface="Trebuchet MS"/>
              </a:rPr>
              <a:t> </a:t>
            </a:r>
            <a:r>
              <a:rPr sz="1588" spc="91" dirty="0">
                <a:latin typeface="Trebuchet MS"/>
                <a:cs typeface="Trebuchet MS"/>
              </a:rPr>
              <a:t>(UIDs)</a:t>
            </a:r>
            <a:endParaRPr sz="1588">
              <a:latin typeface="Trebuchet MS"/>
              <a:cs typeface="Trebuchet MS"/>
            </a:endParaRPr>
          </a:p>
          <a:p>
            <a:pPr marL="11527" marR="30545">
              <a:lnSpc>
                <a:spcPts val="1851"/>
              </a:lnSpc>
              <a:spcBef>
                <a:spcPts val="1175"/>
              </a:spcBef>
            </a:pPr>
            <a:r>
              <a:rPr sz="1588" spc="77" dirty="0">
                <a:latin typeface="Trebuchet MS"/>
                <a:cs typeface="Trebuchet MS"/>
              </a:rPr>
              <a:t>In</a:t>
            </a:r>
            <a:r>
              <a:rPr sz="1588" spc="36" dirty="0">
                <a:latin typeface="Trebuchet MS"/>
                <a:cs typeface="Trebuchet MS"/>
              </a:rPr>
              <a:t> </a:t>
            </a:r>
            <a:r>
              <a:rPr sz="1588" spc="77" dirty="0">
                <a:latin typeface="Trebuchet MS"/>
                <a:cs typeface="Trebuchet MS"/>
              </a:rPr>
              <a:t>the</a:t>
            </a:r>
            <a:r>
              <a:rPr sz="1588" spc="36" dirty="0">
                <a:latin typeface="Trebuchet MS"/>
                <a:cs typeface="Trebuchet MS"/>
              </a:rPr>
              <a:t> </a:t>
            </a:r>
            <a:r>
              <a:rPr sz="1588" spc="100" dirty="0">
                <a:latin typeface="Trebuchet MS"/>
                <a:cs typeface="Trebuchet MS"/>
              </a:rPr>
              <a:t>past</a:t>
            </a:r>
            <a:r>
              <a:rPr sz="1588" spc="27" dirty="0">
                <a:latin typeface="Trebuchet MS"/>
                <a:cs typeface="Trebuchet MS"/>
              </a:rPr>
              <a:t> </a:t>
            </a:r>
            <a:r>
              <a:rPr sz="1588" spc="64" dirty="0">
                <a:latin typeface="Trebuchet MS"/>
                <a:cs typeface="Trebuchet MS"/>
              </a:rPr>
              <a:t>there</a:t>
            </a:r>
            <a:r>
              <a:rPr sz="1588" spc="32" dirty="0">
                <a:latin typeface="Trebuchet MS"/>
                <a:cs typeface="Trebuchet MS"/>
              </a:rPr>
              <a:t> </a:t>
            </a:r>
            <a:r>
              <a:rPr sz="1588" spc="73" dirty="0">
                <a:latin typeface="Trebuchet MS"/>
                <a:cs typeface="Trebuchet MS"/>
              </a:rPr>
              <a:t>were</a:t>
            </a:r>
            <a:r>
              <a:rPr sz="1588" spc="36" dirty="0">
                <a:latin typeface="Trebuchet MS"/>
                <a:cs typeface="Trebuchet MS"/>
              </a:rPr>
              <a:t> </a:t>
            </a:r>
            <a:r>
              <a:rPr sz="1588" spc="73" dirty="0">
                <a:latin typeface="Trebuchet MS"/>
                <a:cs typeface="Trebuchet MS"/>
              </a:rPr>
              <a:t>talks</a:t>
            </a:r>
            <a:r>
              <a:rPr sz="1588" spc="23" dirty="0">
                <a:latin typeface="Trebuchet MS"/>
                <a:cs typeface="Trebuchet MS"/>
              </a:rPr>
              <a:t> </a:t>
            </a:r>
            <a:r>
              <a:rPr sz="1588" spc="123" dirty="0">
                <a:latin typeface="Trebuchet MS"/>
                <a:cs typeface="Trebuchet MS"/>
              </a:rPr>
              <a:t>on</a:t>
            </a:r>
            <a:r>
              <a:rPr sz="1588" spc="41" dirty="0">
                <a:latin typeface="Trebuchet MS"/>
                <a:cs typeface="Trebuchet MS"/>
              </a:rPr>
              <a:t> </a:t>
            </a:r>
            <a:r>
              <a:rPr sz="1588" spc="113" dirty="0">
                <a:latin typeface="Trebuchet MS"/>
                <a:cs typeface="Trebuchet MS"/>
              </a:rPr>
              <a:t>adding</a:t>
            </a:r>
            <a:r>
              <a:rPr sz="1588" spc="36" dirty="0">
                <a:latin typeface="Trebuchet MS"/>
                <a:cs typeface="Trebuchet MS"/>
              </a:rPr>
              <a:t> </a:t>
            </a:r>
            <a:r>
              <a:rPr sz="1588" spc="103" dirty="0">
                <a:latin typeface="Trebuchet MS"/>
                <a:cs typeface="Trebuchet MS"/>
              </a:rPr>
              <a:t>more</a:t>
            </a:r>
            <a:r>
              <a:rPr sz="1588" spc="36" dirty="0">
                <a:latin typeface="Trebuchet MS"/>
                <a:cs typeface="Trebuchet MS"/>
              </a:rPr>
              <a:t> </a:t>
            </a:r>
            <a:r>
              <a:rPr sz="1588" spc="136" dirty="0">
                <a:latin typeface="Trebuchet MS"/>
                <a:cs typeface="Trebuchet MS"/>
              </a:rPr>
              <a:t>namespaces</a:t>
            </a:r>
            <a:r>
              <a:rPr sz="1588" spc="32" dirty="0">
                <a:latin typeface="Trebuchet MS"/>
                <a:cs typeface="Trebuchet MS"/>
              </a:rPr>
              <a:t> </a:t>
            </a:r>
            <a:r>
              <a:rPr sz="1588" spc="204" dirty="0">
                <a:latin typeface="Trebuchet MS"/>
                <a:cs typeface="Trebuchet MS"/>
              </a:rPr>
              <a:t>–</a:t>
            </a:r>
            <a:r>
              <a:rPr sz="1588" spc="27" dirty="0">
                <a:latin typeface="Trebuchet MS"/>
                <a:cs typeface="Trebuchet MS"/>
              </a:rPr>
              <a:t> </a:t>
            </a:r>
            <a:r>
              <a:rPr sz="1588" spc="91" dirty="0">
                <a:latin typeface="Trebuchet MS"/>
                <a:cs typeface="Trebuchet MS"/>
              </a:rPr>
              <a:t>device</a:t>
            </a:r>
            <a:r>
              <a:rPr sz="1588" spc="36" dirty="0">
                <a:latin typeface="Trebuchet MS"/>
                <a:cs typeface="Trebuchet MS"/>
              </a:rPr>
              <a:t> </a:t>
            </a:r>
            <a:r>
              <a:rPr sz="1588" spc="127" dirty="0">
                <a:latin typeface="Trebuchet MS"/>
                <a:cs typeface="Trebuchet MS"/>
              </a:rPr>
              <a:t>namespaces </a:t>
            </a:r>
            <a:r>
              <a:rPr sz="1588" spc="73" dirty="0">
                <a:latin typeface="Trebuchet MS"/>
                <a:cs typeface="Trebuchet MS"/>
              </a:rPr>
              <a:t>(LPC</a:t>
            </a:r>
            <a:r>
              <a:rPr sz="1588" spc="32" dirty="0">
                <a:latin typeface="Trebuchet MS"/>
                <a:cs typeface="Trebuchet MS"/>
              </a:rPr>
              <a:t> </a:t>
            </a:r>
            <a:r>
              <a:rPr sz="1588" spc="109" dirty="0">
                <a:latin typeface="Trebuchet MS"/>
                <a:cs typeface="Trebuchet MS"/>
              </a:rPr>
              <a:t>2013),</a:t>
            </a:r>
            <a:r>
              <a:rPr sz="1588" spc="27" dirty="0">
                <a:latin typeface="Trebuchet MS"/>
                <a:cs typeface="Trebuchet MS"/>
              </a:rPr>
              <a:t> </a:t>
            </a:r>
            <a:r>
              <a:rPr sz="1588" spc="127" dirty="0">
                <a:latin typeface="Trebuchet MS"/>
                <a:cs typeface="Trebuchet MS"/>
              </a:rPr>
              <a:t>and</a:t>
            </a:r>
            <a:r>
              <a:rPr sz="1588" spc="36" dirty="0">
                <a:latin typeface="Trebuchet MS"/>
                <a:cs typeface="Trebuchet MS"/>
              </a:rPr>
              <a:t> </a:t>
            </a:r>
            <a:r>
              <a:rPr sz="1588" spc="73" dirty="0">
                <a:latin typeface="Trebuchet MS"/>
                <a:cs typeface="Trebuchet MS"/>
              </a:rPr>
              <a:t>other</a:t>
            </a:r>
            <a:r>
              <a:rPr sz="1588" spc="23" dirty="0">
                <a:latin typeface="Trebuchet MS"/>
                <a:cs typeface="Trebuchet MS"/>
              </a:rPr>
              <a:t> </a:t>
            </a:r>
            <a:r>
              <a:rPr sz="1588" spc="127" dirty="0">
                <a:latin typeface="Trebuchet MS"/>
                <a:cs typeface="Trebuchet MS"/>
              </a:rPr>
              <a:t>(OLS</a:t>
            </a:r>
            <a:r>
              <a:rPr sz="1588" spc="36" dirty="0">
                <a:latin typeface="Trebuchet MS"/>
                <a:cs typeface="Trebuchet MS"/>
              </a:rPr>
              <a:t> </a:t>
            </a:r>
            <a:r>
              <a:rPr sz="1588" spc="123" dirty="0">
                <a:latin typeface="Trebuchet MS"/>
                <a:cs typeface="Trebuchet MS"/>
              </a:rPr>
              <a:t>2006,</a:t>
            </a:r>
            <a:r>
              <a:rPr sz="1588" spc="18" dirty="0">
                <a:latin typeface="Trebuchet MS"/>
                <a:cs typeface="Trebuchet MS"/>
              </a:rPr>
              <a:t> </a:t>
            </a:r>
            <a:r>
              <a:rPr sz="1588" spc="59" dirty="0">
                <a:latin typeface="Trebuchet MS"/>
                <a:cs typeface="Trebuchet MS"/>
              </a:rPr>
              <a:t>Eric</a:t>
            </a:r>
            <a:r>
              <a:rPr sz="1588" spc="18" dirty="0">
                <a:latin typeface="Trebuchet MS"/>
                <a:cs typeface="Trebuchet MS"/>
              </a:rPr>
              <a:t> </a:t>
            </a:r>
            <a:r>
              <a:rPr sz="1588" dirty="0">
                <a:latin typeface="Trebuchet MS"/>
                <a:cs typeface="Trebuchet MS"/>
              </a:rPr>
              <a:t>W.</a:t>
            </a:r>
            <a:r>
              <a:rPr sz="1588" spc="27" dirty="0">
                <a:latin typeface="Trebuchet MS"/>
                <a:cs typeface="Trebuchet MS"/>
              </a:rPr>
              <a:t> </a:t>
            </a:r>
            <a:r>
              <a:rPr sz="1588" spc="73" dirty="0">
                <a:latin typeface="Trebuchet MS"/>
                <a:cs typeface="Trebuchet MS"/>
              </a:rPr>
              <a:t>Biederman).</a:t>
            </a:r>
            <a:endParaRPr sz="1588">
              <a:latin typeface="Trebuchet MS"/>
              <a:cs typeface="Trebuchet MS"/>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2626659" y="468424"/>
            <a:ext cx="9405257" cy="818172"/>
          </a:xfrm>
          <a:prstGeom prst="rect">
            <a:avLst/>
          </a:prstGeom>
        </p:spPr>
        <p:txBody>
          <a:bodyPr vert="horz" wrap="square" lIns="0" tIns="312355" rIns="0" bIns="0" rtlCol="0" anchor="b" anchorCtr="0">
            <a:spAutoFit/>
          </a:bodyPr>
          <a:lstStyle/>
          <a:p>
            <a:pPr marL="1897842">
              <a:spcBef>
                <a:spcPts val="91"/>
              </a:spcBef>
            </a:pPr>
            <a:r>
              <a:rPr sz="3267" spc="290" dirty="0"/>
              <a:t>Namespaces</a:t>
            </a:r>
            <a:r>
              <a:rPr sz="3267" spc="27" dirty="0"/>
              <a:t> </a:t>
            </a:r>
            <a:r>
              <a:rPr sz="3267" dirty="0"/>
              <a:t>-</a:t>
            </a:r>
            <a:r>
              <a:rPr sz="3267" spc="36" dirty="0"/>
              <a:t> </a:t>
            </a:r>
            <a:r>
              <a:rPr sz="3267" spc="154" dirty="0"/>
              <a:t>contd</a:t>
            </a:r>
            <a:endParaRPr sz="3267"/>
          </a:p>
        </p:txBody>
      </p:sp>
      <p:sp>
        <p:nvSpPr>
          <p:cNvPr id="3" name="object 3"/>
          <p:cNvSpPr txBox="1">
            <a:spLocks noGrp="1"/>
          </p:cNvSpPr>
          <p:nvPr>
            <p:ph type="body" idx="1"/>
          </p:nvPr>
        </p:nvSpPr>
        <p:spPr>
          <a:xfrm>
            <a:off x="2626659" y="1313970"/>
            <a:ext cx="9405257" cy="3506219"/>
          </a:xfrm>
          <a:prstGeom prst="rect">
            <a:avLst/>
          </a:prstGeom>
        </p:spPr>
        <p:txBody>
          <a:bodyPr vert="horz" wrap="square" lIns="0" tIns="155832" rIns="0" bIns="0" rtlCol="0">
            <a:spAutoFit/>
          </a:bodyPr>
          <a:lstStyle/>
          <a:p>
            <a:pPr marL="11527">
              <a:lnSpc>
                <a:spcPts val="2156"/>
              </a:lnSpc>
              <a:spcBef>
                <a:spcPts val="91"/>
              </a:spcBef>
            </a:pPr>
            <a:r>
              <a:rPr spc="168" dirty="0">
                <a:solidFill>
                  <a:srgbClr val="000000"/>
                </a:solidFill>
              </a:rPr>
              <a:t>A</a:t>
            </a:r>
            <a:r>
              <a:rPr spc="27" dirty="0">
                <a:solidFill>
                  <a:srgbClr val="000000"/>
                </a:solidFill>
              </a:rPr>
              <a:t> </a:t>
            </a:r>
            <a:r>
              <a:rPr spc="127" dirty="0">
                <a:solidFill>
                  <a:srgbClr val="000000"/>
                </a:solidFill>
              </a:rPr>
              <a:t>process</a:t>
            </a:r>
            <a:r>
              <a:rPr spc="36" dirty="0">
                <a:solidFill>
                  <a:srgbClr val="000000"/>
                </a:solidFill>
              </a:rPr>
              <a:t> </a:t>
            </a:r>
            <a:r>
              <a:rPr spc="132" dirty="0">
                <a:solidFill>
                  <a:srgbClr val="000000"/>
                </a:solidFill>
              </a:rPr>
              <a:t>can</a:t>
            </a:r>
            <a:r>
              <a:rPr spc="41" dirty="0">
                <a:solidFill>
                  <a:srgbClr val="000000"/>
                </a:solidFill>
              </a:rPr>
              <a:t> </a:t>
            </a:r>
            <a:r>
              <a:rPr spc="127" dirty="0">
                <a:solidFill>
                  <a:srgbClr val="000000"/>
                </a:solidFill>
              </a:rPr>
              <a:t>be</a:t>
            </a:r>
            <a:r>
              <a:rPr spc="36" dirty="0">
                <a:solidFill>
                  <a:srgbClr val="000000"/>
                </a:solidFill>
              </a:rPr>
              <a:t> </a:t>
            </a:r>
            <a:r>
              <a:rPr spc="86" dirty="0">
                <a:solidFill>
                  <a:srgbClr val="000000"/>
                </a:solidFill>
              </a:rPr>
              <a:t>created</a:t>
            </a:r>
            <a:r>
              <a:rPr spc="36" dirty="0">
                <a:solidFill>
                  <a:srgbClr val="000000"/>
                </a:solidFill>
              </a:rPr>
              <a:t> </a:t>
            </a:r>
            <a:r>
              <a:rPr spc="64" dirty="0">
                <a:solidFill>
                  <a:srgbClr val="000000"/>
                </a:solidFill>
              </a:rPr>
              <a:t>in</a:t>
            </a:r>
            <a:r>
              <a:rPr spc="41" dirty="0">
                <a:solidFill>
                  <a:srgbClr val="000000"/>
                </a:solidFill>
              </a:rPr>
              <a:t> </a:t>
            </a:r>
            <a:r>
              <a:rPr spc="103" dirty="0">
                <a:solidFill>
                  <a:srgbClr val="000000"/>
                </a:solidFill>
              </a:rPr>
              <a:t>Linux</a:t>
            </a:r>
            <a:r>
              <a:rPr spc="41" dirty="0">
                <a:solidFill>
                  <a:srgbClr val="000000"/>
                </a:solidFill>
              </a:rPr>
              <a:t> </a:t>
            </a:r>
            <a:r>
              <a:rPr spc="150" dirty="0">
                <a:solidFill>
                  <a:srgbClr val="000000"/>
                </a:solidFill>
              </a:rPr>
              <a:t>by</a:t>
            </a:r>
            <a:r>
              <a:rPr spc="32" dirty="0">
                <a:solidFill>
                  <a:srgbClr val="000000"/>
                </a:solidFill>
              </a:rPr>
              <a:t> </a:t>
            </a:r>
            <a:r>
              <a:rPr spc="91" dirty="0">
                <a:solidFill>
                  <a:srgbClr val="000000"/>
                </a:solidFill>
              </a:rPr>
              <a:t>the</a:t>
            </a:r>
            <a:r>
              <a:rPr spc="86" dirty="0">
                <a:solidFill>
                  <a:srgbClr val="000000"/>
                </a:solidFill>
              </a:rPr>
              <a:t> </a:t>
            </a:r>
            <a:r>
              <a:rPr b="1" i="1" spc="123" dirty="0">
                <a:latin typeface="Trebuchet MS"/>
                <a:cs typeface="Trebuchet MS"/>
              </a:rPr>
              <a:t>fork()</a:t>
            </a:r>
            <a:r>
              <a:rPr b="1" spc="123" dirty="0">
                <a:solidFill>
                  <a:srgbClr val="000000"/>
                </a:solidFill>
                <a:latin typeface="Trebuchet MS"/>
                <a:cs typeface="Trebuchet MS"/>
              </a:rPr>
              <a:t>,</a:t>
            </a:r>
            <a:r>
              <a:rPr b="1" spc="86" dirty="0">
                <a:solidFill>
                  <a:srgbClr val="000000"/>
                </a:solidFill>
                <a:latin typeface="Trebuchet MS"/>
                <a:cs typeface="Trebuchet MS"/>
              </a:rPr>
              <a:t> </a:t>
            </a:r>
            <a:r>
              <a:rPr b="1" i="1" spc="172" dirty="0">
                <a:latin typeface="Trebuchet MS"/>
                <a:cs typeface="Trebuchet MS"/>
              </a:rPr>
              <a:t>clone()</a:t>
            </a:r>
            <a:r>
              <a:rPr b="1" i="1" spc="95" dirty="0">
                <a:latin typeface="Trebuchet MS"/>
                <a:cs typeface="Trebuchet MS"/>
              </a:rPr>
              <a:t> </a:t>
            </a:r>
            <a:r>
              <a:rPr b="1" spc="163" dirty="0">
                <a:solidFill>
                  <a:srgbClr val="000000"/>
                </a:solidFill>
                <a:latin typeface="Trebuchet MS"/>
                <a:cs typeface="Trebuchet MS"/>
              </a:rPr>
              <a:t>or</a:t>
            </a:r>
            <a:r>
              <a:rPr b="1" spc="95" dirty="0">
                <a:solidFill>
                  <a:srgbClr val="000000"/>
                </a:solidFill>
                <a:latin typeface="Trebuchet MS"/>
                <a:cs typeface="Trebuchet MS"/>
              </a:rPr>
              <a:t> </a:t>
            </a:r>
            <a:r>
              <a:rPr b="1" i="1" spc="163" dirty="0">
                <a:latin typeface="Trebuchet MS"/>
                <a:cs typeface="Trebuchet MS"/>
              </a:rPr>
              <a:t>vclone()</a:t>
            </a:r>
          </a:p>
          <a:p>
            <a:pPr marL="11527">
              <a:lnSpc>
                <a:spcPts val="2156"/>
              </a:lnSpc>
            </a:pPr>
            <a:r>
              <a:rPr spc="154" dirty="0">
                <a:solidFill>
                  <a:srgbClr val="000000"/>
                </a:solidFill>
              </a:rPr>
              <a:t>system</a:t>
            </a:r>
            <a:r>
              <a:rPr spc="54" dirty="0">
                <a:solidFill>
                  <a:srgbClr val="000000"/>
                </a:solidFill>
              </a:rPr>
              <a:t> </a:t>
            </a:r>
            <a:r>
              <a:rPr spc="36" dirty="0">
                <a:solidFill>
                  <a:srgbClr val="000000"/>
                </a:solidFill>
              </a:rPr>
              <a:t>calls.</a:t>
            </a:r>
          </a:p>
          <a:p>
            <a:pPr marL="11527" marR="154455">
              <a:lnSpc>
                <a:spcPct val="157100"/>
              </a:lnSpc>
            </a:pPr>
            <a:r>
              <a:rPr spc="86" dirty="0">
                <a:solidFill>
                  <a:srgbClr val="000000"/>
                </a:solidFill>
              </a:rPr>
              <a:t>In</a:t>
            </a:r>
            <a:r>
              <a:rPr spc="45" dirty="0">
                <a:solidFill>
                  <a:srgbClr val="000000"/>
                </a:solidFill>
              </a:rPr>
              <a:t> </a:t>
            </a:r>
            <a:r>
              <a:rPr spc="86" dirty="0">
                <a:solidFill>
                  <a:srgbClr val="000000"/>
                </a:solidFill>
              </a:rPr>
              <a:t>order</a:t>
            </a:r>
            <a:r>
              <a:rPr spc="45" dirty="0">
                <a:solidFill>
                  <a:srgbClr val="000000"/>
                </a:solidFill>
              </a:rPr>
              <a:t> </a:t>
            </a:r>
            <a:r>
              <a:rPr spc="54" dirty="0">
                <a:solidFill>
                  <a:srgbClr val="000000"/>
                </a:solidFill>
              </a:rPr>
              <a:t>to</a:t>
            </a:r>
            <a:r>
              <a:rPr spc="45" dirty="0">
                <a:solidFill>
                  <a:srgbClr val="000000"/>
                </a:solidFill>
              </a:rPr>
              <a:t> </a:t>
            </a:r>
            <a:r>
              <a:rPr spc="113" dirty="0">
                <a:solidFill>
                  <a:srgbClr val="000000"/>
                </a:solidFill>
              </a:rPr>
              <a:t>support</a:t>
            </a:r>
            <a:r>
              <a:rPr spc="32" dirty="0">
                <a:solidFill>
                  <a:srgbClr val="000000"/>
                </a:solidFill>
              </a:rPr>
              <a:t> </a:t>
            </a:r>
            <a:r>
              <a:rPr spc="132" dirty="0">
                <a:solidFill>
                  <a:srgbClr val="000000"/>
                </a:solidFill>
              </a:rPr>
              <a:t>namespaces,</a:t>
            </a:r>
            <a:r>
              <a:rPr spc="41" dirty="0">
                <a:solidFill>
                  <a:srgbClr val="000000"/>
                </a:solidFill>
              </a:rPr>
              <a:t> </a:t>
            </a:r>
            <a:r>
              <a:rPr spc="200" dirty="0">
                <a:solidFill>
                  <a:srgbClr val="000000"/>
                </a:solidFill>
              </a:rPr>
              <a:t>6</a:t>
            </a:r>
            <a:r>
              <a:rPr spc="45" dirty="0">
                <a:solidFill>
                  <a:srgbClr val="000000"/>
                </a:solidFill>
              </a:rPr>
              <a:t> </a:t>
            </a:r>
            <a:r>
              <a:rPr spc="103" dirty="0">
                <a:solidFill>
                  <a:srgbClr val="000000"/>
                </a:solidFill>
              </a:rPr>
              <a:t>flags</a:t>
            </a:r>
            <a:r>
              <a:rPr spc="41" dirty="0">
                <a:solidFill>
                  <a:srgbClr val="000000"/>
                </a:solidFill>
              </a:rPr>
              <a:t> </a:t>
            </a:r>
            <a:r>
              <a:rPr spc="132" dirty="0">
                <a:solidFill>
                  <a:srgbClr val="000000"/>
                </a:solidFill>
              </a:rPr>
              <a:t>(CLONE_NEW*)</a:t>
            </a:r>
            <a:r>
              <a:rPr spc="41" dirty="0">
                <a:solidFill>
                  <a:srgbClr val="000000"/>
                </a:solidFill>
              </a:rPr>
              <a:t> </a:t>
            </a:r>
            <a:r>
              <a:rPr spc="95" dirty="0">
                <a:solidFill>
                  <a:srgbClr val="000000"/>
                </a:solidFill>
              </a:rPr>
              <a:t>were</a:t>
            </a:r>
            <a:r>
              <a:rPr spc="50" dirty="0">
                <a:solidFill>
                  <a:srgbClr val="000000"/>
                </a:solidFill>
              </a:rPr>
              <a:t> </a:t>
            </a:r>
            <a:r>
              <a:rPr spc="91" dirty="0">
                <a:solidFill>
                  <a:srgbClr val="000000"/>
                </a:solidFill>
              </a:rPr>
              <a:t>added: </a:t>
            </a:r>
            <a:r>
              <a:rPr spc="41" dirty="0">
                <a:solidFill>
                  <a:srgbClr val="000000"/>
                </a:solidFill>
              </a:rPr>
              <a:t>(include/linux/sched.h)</a:t>
            </a:r>
          </a:p>
          <a:p>
            <a:pPr marL="11527">
              <a:lnSpc>
                <a:spcPts val="2160"/>
              </a:lnSpc>
              <a:spcBef>
                <a:spcPts val="1243"/>
              </a:spcBef>
            </a:pPr>
            <a:r>
              <a:rPr spc="132" dirty="0">
                <a:solidFill>
                  <a:srgbClr val="000000"/>
                </a:solidFill>
              </a:rPr>
              <a:t>These</a:t>
            </a:r>
            <a:r>
              <a:rPr spc="50" dirty="0">
                <a:solidFill>
                  <a:srgbClr val="000000"/>
                </a:solidFill>
              </a:rPr>
              <a:t> </a:t>
            </a:r>
            <a:r>
              <a:rPr spc="100" dirty="0">
                <a:solidFill>
                  <a:srgbClr val="000000"/>
                </a:solidFill>
              </a:rPr>
              <a:t>flags</a:t>
            </a:r>
            <a:r>
              <a:rPr spc="41" dirty="0">
                <a:solidFill>
                  <a:srgbClr val="000000"/>
                </a:solidFill>
              </a:rPr>
              <a:t> </a:t>
            </a:r>
            <a:r>
              <a:rPr spc="64" dirty="0">
                <a:solidFill>
                  <a:srgbClr val="000000"/>
                </a:solidFill>
              </a:rPr>
              <a:t>(or</a:t>
            </a:r>
            <a:r>
              <a:rPr spc="41" dirty="0">
                <a:solidFill>
                  <a:srgbClr val="000000"/>
                </a:solidFill>
              </a:rPr>
              <a:t> </a:t>
            </a:r>
            <a:r>
              <a:rPr spc="150" dirty="0">
                <a:solidFill>
                  <a:srgbClr val="000000"/>
                </a:solidFill>
              </a:rPr>
              <a:t>a</a:t>
            </a:r>
            <a:r>
              <a:rPr spc="36" dirty="0">
                <a:solidFill>
                  <a:srgbClr val="000000"/>
                </a:solidFill>
              </a:rPr>
              <a:t> </a:t>
            </a:r>
            <a:r>
              <a:rPr spc="100" dirty="0">
                <a:solidFill>
                  <a:srgbClr val="000000"/>
                </a:solidFill>
              </a:rPr>
              <a:t>combination</a:t>
            </a:r>
            <a:r>
              <a:rPr spc="50" dirty="0">
                <a:solidFill>
                  <a:srgbClr val="000000"/>
                </a:solidFill>
              </a:rPr>
              <a:t> </a:t>
            </a:r>
            <a:r>
              <a:rPr dirty="0">
                <a:solidFill>
                  <a:srgbClr val="000000"/>
                </a:solidFill>
              </a:rPr>
              <a:t>of</a:t>
            </a:r>
            <a:r>
              <a:rPr spc="45" dirty="0">
                <a:solidFill>
                  <a:srgbClr val="000000"/>
                </a:solidFill>
              </a:rPr>
              <a:t> </a:t>
            </a:r>
            <a:r>
              <a:rPr spc="109" dirty="0">
                <a:solidFill>
                  <a:srgbClr val="000000"/>
                </a:solidFill>
              </a:rPr>
              <a:t>them)</a:t>
            </a:r>
            <a:r>
              <a:rPr spc="45" dirty="0">
                <a:solidFill>
                  <a:srgbClr val="000000"/>
                </a:solidFill>
              </a:rPr>
              <a:t> </a:t>
            </a:r>
            <a:r>
              <a:rPr spc="132" dirty="0">
                <a:solidFill>
                  <a:srgbClr val="000000"/>
                </a:solidFill>
              </a:rPr>
              <a:t>can</a:t>
            </a:r>
            <a:r>
              <a:rPr spc="45" dirty="0">
                <a:solidFill>
                  <a:srgbClr val="000000"/>
                </a:solidFill>
              </a:rPr>
              <a:t> </a:t>
            </a:r>
            <a:r>
              <a:rPr spc="127" dirty="0">
                <a:solidFill>
                  <a:srgbClr val="000000"/>
                </a:solidFill>
              </a:rPr>
              <a:t>be</a:t>
            </a:r>
            <a:r>
              <a:rPr spc="50" dirty="0">
                <a:solidFill>
                  <a:srgbClr val="000000"/>
                </a:solidFill>
              </a:rPr>
              <a:t> </a:t>
            </a:r>
            <a:r>
              <a:rPr spc="154" dirty="0">
                <a:solidFill>
                  <a:srgbClr val="000000"/>
                </a:solidFill>
              </a:rPr>
              <a:t>used</a:t>
            </a:r>
            <a:r>
              <a:rPr spc="45" dirty="0">
                <a:solidFill>
                  <a:srgbClr val="000000"/>
                </a:solidFill>
              </a:rPr>
              <a:t> </a:t>
            </a:r>
            <a:r>
              <a:rPr spc="64" dirty="0">
                <a:solidFill>
                  <a:srgbClr val="000000"/>
                </a:solidFill>
              </a:rPr>
              <a:t>in</a:t>
            </a:r>
            <a:r>
              <a:rPr spc="103" dirty="0">
                <a:solidFill>
                  <a:srgbClr val="000000"/>
                </a:solidFill>
              </a:rPr>
              <a:t> </a:t>
            </a:r>
            <a:r>
              <a:rPr b="1" i="1" spc="172" dirty="0">
                <a:latin typeface="Trebuchet MS"/>
                <a:cs typeface="Trebuchet MS"/>
              </a:rPr>
              <a:t>clone()</a:t>
            </a:r>
            <a:r>
              <a:rPr b="1" i="1" spc="41" dirty="0">
                <a:latin typeface="Trebuchet MS"/>
                <a:cs typeface="Trebuchet MS"/>
              </a:rPr>
              <a:t> </a:t>
            </a:r>
            <a:r>
              <a:rPr spc="59" dirty="0">
                <a:solidFill>
                  <a:srgbClr val="000000"/>
                </a:solidFill>
              </a:rPr>
              <a:t>or</a:t>
            </a:r>
          </a:p>
          <a:p>
            <a:pPr marL="11527">
              <a:lnSpc>
                <a:spcPts val="2160"/>
              </a:lnSpc>
            </a:pPr>
            <a:r>
              <a:rPr b="1" i="1" spc="195" dirty="0">
                <a:latin typeface="Trebuchet MS"/>
                <a:cs typeface="Trebuchet MS"/>
              </a:rPr>
              <a:t>unshare()</a:t>
            </a:r>
            <a:r>
              <a:rPr b="1" i="1" spc="103" dirty="0">
                <a:latin typeface="Trebuchet MS"/>
                <a:cs typeface="Trebuchet MS"/>
              </a:rPr>
              <a:t> </a:t>
            </a:r>
            <a:r>
              <a:rPr spc="154" dirty="0">
                <a:solidFill>
                  <a:srgbClr val="000000"/>
                </a:solidFill>
              </a:rPr>
              <a:t>system</a:t>
            </a:r>
            <a:r>
              <a:rPr spc="45" dirty="0">
                <a:solidFill>
                  <a:srgbClr val="000000"/>
                </a:solidFill>
              </a:rPr>
              <a:t> </a:t>
            </a:r>
            <a:r>
              <a:rPr spc="73" dirty="0">
                <a:solidFill>
                  <a:srgbClr val="000000"/>
                </a:solidFill>
              </a:rPr>
              <a:t>calls</a:t>
            </a:r>
            <a:r>
              <a:rPr spc="50" dirty="0">
                <a:solidFill>
                  <a:srgbClr val="000000"/>
                </a:solidFill>
              </a:rPr>
              <a:t> to</a:t>
            </a:r>
            <a:r>
              <a:rPr spc="45" dirty="0">
                <a:solidFill>
                  <a:srgbClr val="000000"/>
                </a:solidFill>
              </a:rPr>
              <a:t> </a:t>
            </a:r>
            <a:r>
              <a:rPr spc="82" dirty="0">
                <a:solidFill>
                  <a:srgbClr val="000000"/>
                </a:solidFill>
              </a:rPr>
              <a:t>create</a:t>
            </a:r>
            <a:r>
              <a:rPr spc="45" dirty="0">
                <a:solidFill>
                  <a:srgbClr val="000000"/>
                </a:solidFill>
              </a:rPr>
              <a:t> </a:t>
            </a:r>
            <a:r>
              <a:rPr spc="150" dirty="0">
                <a:solidFill>
                  <a:srgbClr val="000000"/>
                </a:solidFill>
              </a:rPr>
              <a:t>a</a:t>
            </a:r>
            <a:r>
              <a:rPr spc="36" dirty="0">
                <a:solidFill>
                  <a:srgbClr val="000000"/>
                </a:solidFill>
              </a:rPr>
              <a:t> </a:t>
            </a:r>
            <a:r>
              <a:rPr spc="118" dirty="0">
                <a:solidFill>
                  <a:srgbClr val="000000"/>
                </a:solidFill>
              </a:rPr>
              <a:t>namespace.</a:t>
            </a: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2626659" y="468424"/>
            <a:ext cx="9405257" cy="818172"/>
          </a:xfrm>
          <a:prstGeom prst="rect">
            <a:avLst/>
          </a:prstGeom>
        </p:spPr>
        <p:txBody>
          <a:bodyPr vert="horz" wrap="square" lIns="0" tIns="312355" rIns="0" bIns="0" rtlCol="0" anchor="b" anchorCtr="0">
            <a:spAutoFit/>
          </a:bodyPr>
          <a:lstStyle/>
          <a:p>
            <a:pPr marL="1503058">
              <a:spcBef>
                <a:spcPts val="91"/>
              </a:spcBef>
            </a:pPr>
            <a:r>
              <a:rPr sz="3267" spc="290" dirty="0"/>
              <a:t>Namespaces</a:t>
            </a:r>
            <a:r>
              <a:rPr sz="3267" spc="50" dirty="0"/>
              <a:t> </a:t>
            </a:r>
            <a:r>
              <a:rPr sz="3267" spc="163" dirty="0"/>
              <a:t>clone</a:t>
            </a:r>
            <a:r>
              <a:rPr sz="3267" spc="64" dirty="0"/>
              <a:t> </a:t>
            </a:r>
            <a:r>
              <a:rPr sz="3267" spc="172" dirty="0"/>
              <a:t>flags</a:t>
            </a:r>
            <a:endParaRPr sz="3267"/>
          </a:p>
        </p:txBody>
      </p:sp>
      <p:graphicFrame>
        <p:nvGraphicFramePr>
          <p:cNvPr id="3" name="object 3"/>
          <p:cNvGraphicFramePr>
            <a:graphicFrameLocks noGrp="1"/>
          </p:cNvGraphicFramePr>
          <p:nvPr/>
        </p:nvGraphicFramePr>
        <p:xfrm>
          <a:off x="1767968" y="1600392"/>
          <a:ext cx="8630705" cy="4450208"/>
        </p:xfrm>
        <a:graphic>
          <a:graphicData uri="http://schemas.openxmlformats.org/drawingml/2006/table">
            <a:tbl>
              <a:tblPr firstRow="1" bandRow="1">
                <a:tableStyleId>{2D5ABB26-0587-4C30-8999-92F81FD0307C}</a:tableStyleId>
              </a:tblPr>
              <a:tblGrid>
                <a:gridCol w="2876326">
                  <a:extLst>
                    <a:ext uri="{9D8B030D-6E8A-4147-A177-3AD203B41FA5}">
                      <a16:colId xmlns:a16="http://schemas.microsoft.com/office/drawing/2014/main" val="20000"/>
                    </a:ext>
                  </a:extLst>
                </a:gridCol>
                <a:gridCol w="2876901">
                  <a:extLst>
                    <a:ext uri="{9D8B030D-6E8A-4147-A177-3AD203B41FA5}">
                      <a16:colId xmlns:a16="http://schemas.microsoft.com/office/drawing/2014/main" val="20001"/>
                    </a:ext>
                  </a:extLst>
                </a:gridCol>
                <a:gridCol w="2877478">
                  <a:extLst>
                    <a:ext uri="{9D8B030D-6E8A-4147-A177-3AD203B41FA5}">
                      <a16:colId xmlns:a16="http://schemas.microsoft.com/office/drawing/2014/main" val="20002"/>
                    </a:ext>
                  </a:extLst>
                </a:gridCol>
              </a:tblGrid>
              <a:tr h="542877">
                <a:tc>
                  <a:txBody>
                    <a:bodyPr/>
                    <a:lstStyle/>
                    <a:p>
                      <a:pPr marL="91440">
                        <a:lnSpc>
                          <a:spcPct val="100000"/>
                        </a:lnSpc>
                        <a:spcBef>
                          <a:spcPts val="229"/>
                        </a:spcBef>
                      </a:pPr>
                      <a:r>
                        <a:rPr sz="1600" b="1" spc="180" dirty="0">
                          <a:solidFill>
                            <a:srgbClr val="FFFFFF"/>
                          </a:solidFill>
                          <a:latin typeface="Trebuchet MS"/>
                          <a:cs typeface="Trebuchet MS"/>
                        </a:rPr>
                        <a:t>Clone</a:t>
                      </a:r>
                      <a:r>
                        <a:rPr sz="1600" b="1" spc="90" dirty="0">
                          <a:solidFill>
                            <a:srgbClr val="FFFFFF"/>
                          </a:solidFill>
                          <a:latin typeface="Trebuchet MS"/>
                          <a:cs typeface="Trebuchet MS"/>
                        </a:rPr>
                        <a:t> </a:t>
                      </a:r>
                      <a:r>
                        <a:rPr sz="1600" b="1" spc="170" dirty="0">
                          <a:solidFill>
                            <a:srgbClr val="FFFFFF"/>
                          </a:solidFill>
                          <a:latin typeface="Trebuchet MS"/>
                          <a:cs typeface="Trebuchet MS"/>
                        </a:rPr>
                        <a:t>flag</a:t>
                      </a:r>
                      <a:endParaRPr sz="1600">
                        <a:latin typeface="Trebuchet MS"/>
                        <a:cs typeface="Trebuchet MS"/>
                      </a:endParaRPr>
                    </a:p>
                  </a:txBody>
                  <a:tcPr marL="0" marR="0" marT="26509" marB="0">
                    <a:lnL w="12700">
                      <a:solidFill>
                        <a:srgbClr val="FFFFFF"/>
                      </a:solidFill>
                      <a:prstDash val="solid"/>
                    </a:lnL>
                    <a:lnR w="12700">
                      <a:solidFill>
                        <a:srgbClr val="FFFFFF"/>
                      </a:solidFill>
                      <a:prstDash val="solid"/>
                    </a:lnR>
                    <a:lnT w="6350">
                      <a:solidFill>
                        <a:srgbClr val="FFFFFF"/>
                      </a:solidFill>
                      <a:prstDash val="solid"/>
                    </a:lnT>
                    <a:lnB w="38100">
                      <a:solidFill>
                        <a:srgbClr val="FFFFFF"/>
                      </a:solidFill>
                      <a:prstDash val="solid"/>
                    </a:lnB>
                    <a:solidFill>
                      <a:srgbClr val="0070C4"/>
                    </a:solidFill>
                  </a:tcPr>
                </a:tc>
                <a:tc>
                  <a:txBody>
                    <a:bodyPr/>
                    <a:lstStyle/>
                    <a:p>
                      <a:pPr marL="92075">
                        <a:lnSpc>
                          <a:spcPct val="100000"/>
                        </a:lnSpc>
                        <a:spcBef>
                          <a:spcPts val="229"/>
                        </a:spcBef>
                      </a:pPr>
                      <a:r>
                        <a:rPr sz="1600" b="1" spc="165" dirty="0">
                          <a:solidFill>
                            <a:srgbClr val="FFFFFF"/>
                          </a:solidFill>
                          <a:latin typeface="Trebuchet MS"/>
                          <a:cs typeface="Trebuchet MS"/>
                        </a:rPr>
                        <a:t>Kernel</a:t>
                      </a:r>
                      <a:r>
                        <a:rPr sz="1600" b="1" spc="75" dirty="0">
                          <a:solidFill>
                            <a:srgbClr val="FFFFFF"/>
                          </a:solidFill>
                          <a:latin typeface="Trebuchet MS"/>
                          <a:cs typeface="Trebuchet MS"/>
                        </a:rPr>
                        <a:t> </a:t>
                      </a:r>
                      <a:r>
                        <a:rPr sz="1600" b="1" spc="160" dirty="0">
                          <a:solidFill>
                            <a:srgbClr val="FFFFFF"/>
                          </a:solidFill>
                          <a:latin typeface="Trebuchet MS"/>
                          <a:cs typeface="Trebuchet MS"/>
                        </a:rPr>
                        <a:t>Version</a:t>
                      </a:r>
                      <a:endParaRPr sz="1600">
                        <a:latin typeface="Trebuchet MS"/>
                        <a:cs typeface="Trebuchet MS"/>
                      </a:endParaRPr>
                    </a:p>
                  </a:txBody>
                  <a:tcPr marL="0" marR="0" marT="26509" marB="0">
                    <a:lnL w="12700">
                      <a:solidFill>
                        <a:srgbClr val="FFFFFF"/>
                      </a:solidFill>
                      <a:prstDash val="solid"/>
                    </a:lnL>
                    <a:lnR w="12700">
                      <a:solidFill>
                        <a:srgbClr val="FFFFFF"/>
                      </a:solidFill>
                      <a:prstDash val="solid"/>
                    </a:lnR>
                    <a:lnT w="12700">
                      <a:solidFill>
                        <a:srgbClr val="FFFFFF"/>
                      </a:solidFill>
                      <a:prstDash val="solid"/>
                    </a:lnT>
                    <a:lnB w="38100">
                      <a:solidFill>
                        <a:srgbClr val="FFFFFF"/>
                      </a:solidFill>
                      <a:prstDash val="solid"/>
                    </a:lnB>
                    <a:solidFill>
                      <a:srgbClr val="0070C4"/>
                    </a:solidFill>
                  </a:tcPr>
                </a:tc>
                <a:tc>
                  <a:txBody>
                    <a:bodyPr/>
                    <a:lstStyle/>
                    <a:p>
                      <a:pPr marL="90805">
                        <a:lnSpc>
                          <a:spcPct val="100000"/>
                        </a:lnSpc>
                        <a:spcBef>
                          <a:spcPts val="229"/>
                        </a:spcBef>
                      </a:pPr>
                      <a:r>
                        <a:rPr sz="1600" b="1" spc="185" dirty="0">
                          <a:solidFill>
                            <a:srgbClr val="FFFFFF"/>
                          </a:solidFill>
                          <a:latin typeface="Trebuchet MS"/>
                          <a:cs typeface="Trebuchet MS"/>
                        </a:rPr>
                        <a:t>Required</a:t>
                      </a:r>
                      <a:r>
                        <a:rPr sz="1600" b="1" spc="80" dirty="0">
                          <a:solidFill>
                            <a:srgbClr val="FFFFFF"/>
                          </a:solidFill>
                          <a:latin typeface="Trebuchet MS"/>
                          <a:cs typeface="Trebuchet MS"/>
                        </a:rPr>
                        <a:t> </a:t>
                      </a:r>
                      <a:r>
                        <a:rPr sz="1600" b="1" spc="150" dirty="0">
                          <a:solidFill>
                            <a:srgbClr val="FFFFFF"/>
                          </a:solidFill>
                          <a:latin typeface="Trebuchet MS"/>
                          <a:cs typeface="Trebuchet MS"/>
                        </a:rPr>
                        <a:t>capability</a:t>
                      </a:r>
                      <a:endParaRPr sz="1600">
                        <a:latin typeface="Trebuchet MS"/>
                        <a:cs typeface="Trebuchet MS"/>
                      </a:endParaRPr>
                    </a:p>
                  </a:txBody>
                  <a:tcPr marL="0" marR="0" marT="26509" marB="0">
                    <a:lnL w="12700">
                      <a:solidFill>
                        <a:srgbClr val="FFFFFF"/>
                      </a:solidFill>
                      <a:prstDash val="solid"/>
                    </a:lnL>
                    <a:lnR w="12700">
                      <a:solidFill>
                        <a:srgbClr val="FFFFFF"/>
                      </a:solidFill>
                      <a:prstDash val="solid"/>
                    </a:lnR>
                    <a:lnT w="12700">
                      <a:solidFill>
                        <a:srgbClr val="FFFFFF"/>
                      </a:solidFill>
                      <a:prstDash val="solid"/>
                    </a:lnT>
                    <a:lnB w="38100">
                      <a:solidFill>
                        <a:srgbClr val="FFFFFF"/>
                      </a:solidFill>
                      <a:prstDash val="solid"/>
                    </a:lnB>
                    <a:solidFill>
                      <a:srgbClr val="0070C4"/>
                    </a:solidFill>
                  </a:tcPr>
                </a:tc>
                <a:extLst>
                  <a:ext uri="{0D108BD9-81ED-4DB2-BD59-A6C34878D82A}">
                    <a16:rowId xmlns:a16="http://schemas.microsoft.com/office/drawing/2014/main" val="10000"/>
                  </a:ext>
                </a:extLst>
              </a:tr>
              <a:tr h="578031">
                <a:tc>
                  <a:txBody>
                    <a:bodyPr/>
                    <a:lstStyle/>
                    <a:p>
                      <a:pPr marL="91440">
                        <a:lnSpc>
                          <a:spcPct val="100000"/>
                        </a:lnSpc>
                        <a:spcBef>
                          <a:spcPts val="225"/>
                        </a:spcBef>
                      </a:pPr>
                      <a:r>
                        <a:rPr sz="1600" spc="145" dirty="0">
                          <a:latin typeface="Trebuchet MS"/>
                          <a:cs typeface="Trebuchet MS"/>
                        </a:rPr>
                        <a:t>CLONE_NEWNS</a:t>
                      </a:r>
                      <a:endParaRPr sz="1600">
                        <a:latin typeface="Trebuchet MS"/>
                        <a:cs typeface="Trebuchet MS"/>
                      </a:endParaRPr>
                    </a:p>
                  </a:txBody>
                  <a:tcPr marL="0" marR="0" marT="25934" marB="0">
                    <a:lnL w="12700">
                      <a:solidFill>
                        <a:srgbClr val="FFFFFF"/>
                      </a:solidFill>
                      <a:prstDash val="solid"/>
                    </a:lnL>
                    <a:lnR w="12700">
                      <a:solidFill>
                        <a:srgbClr val="FFFFFF"/>
                      </a:solidFill>
                      <a:prstDash val="solid"/>
                    </a:lnR>
                    <a:lnT w="38100">
                      <a:solidFill>
                        <a:srgbClr val="FFFFFF"/>
                      </a:solidFill>
                      <a:prstDash val="solid"/>
                    </a:lnT>
                    <a:lnB w="12700">
                      <a:solidFill>
                        <a:srgbClr val="FFFFFF"/>
                      </a:solidFill>
                      <a:prstDash val="solid"/>
                    </a:lnB>
                    <a:solidFill>
                      <a:srgbClr val="CCD4E9"/>
                    </a:solidFill>
                  </a:tcPr>
                </a:tc>
                <a:tc>
                  <a:txBody>
                    <a:bodyPr/>
                    <a:lstStyle/>
                    <a:p>
                      <a:pPr marL="92075">
                        <a:lnSpc>
                          <a:spcPct val="100000"/>
                        </a:lnSpc>
                        <a:spcBef>
                          <a:spcPts val="225"/>
                        </a:spcBef>
                      </a:pPr>
                      <a:r>
                        <a:rPr sz="1600" spc="80" dirty="0">
                          <a:latin typeface="Trebuchet MS"/>
                          <a:cs typeface="Trebuchet MS"/>
                        </a:rPr>
                        <a:t>2.4.19</a:t>
                      </a:r>
                      <a:endParaRPr sz="1600">
                        <a:latin typeface="Trebuchet MS"/>
                        <a:cs typeface="Trebuchet MS"/>
                      </a:endParaRPr>
                    </a:p>
                  </a:txBody>
                  <a:tcPr marL="0" marR="0" marT="25934" marB="0">
                    <a:lnL w="12700">
                      <a:solidFill>
                        <a:srgbClr val="FFFFFF"/>
                      </a:solidFill>
                      <a:prstDash val="solid"/>
                    </a:lnL>
                    <a:lnR w="12700">
                      <a:solidFill>
                        <a:srgbClr val="FFFFFF"/>
                      </a:solidFill>
                      <a:prstDash val="solid"/>
                    </a:lnR>
                    <a:lnT w="38100">
                      <a:solidFill>
                        <a:srgbClr val="FFFFFF"/>
                      </a:solidFill>
                      <a:prstDash val="solid"/>
                    </a:lnT>
                    <a:lnB w="12700">
                      <a:solidFill>
                        <a:srgbClr val="FFFFFF"/>
                      </a:solidFill>
                      <a:prstDash val="solid"/>
                    </a:lnB>
                    <a:solidFill>
                      <a:srgbClr val="CCD4E9"/>
                    </a:solidFill>
                  </a:tcPr>
                </a:tc>
                <a:tc>
                  <a:txBody>
                    <a:bodyPr/>
                    <a:lstStyle/>
                    <a:p>
                      <a:pPr marL="90805">
                        <a:lnSpc>
                          <a:spcPct val="100000"/>
                        </a:lnSpc>
                        <a:spcBef>
                          <a:spcPts val="225"/>
                        </a:spcBef>
                      </a:pPr>
                      <a:r>
                        <a:rPr sz="1600" spc="125" dirty="0">
                          <a:latin typeface="Trebuchet MS"/>
                          <a:cs typeface="Trebuchet MS"/>
                        </a:rPr>
                        <a:t>CAP_SYS_ADMIN</a:t>
                      </a:r>
                      <a:endParaRPr sz="1600">
                        <a:latin typeface="Trebuchet MS"/>
                        <a:cs typeface="Trebuchet MS"/>
                      </a:endParaRPr>
                    </a:p>
                  </a:txBody>
                  <a:tcPr marL="0" marR="0" marT="25934" marB="0">
                    <a:lnL w="12700">
                      <a:solidFill>
                        <a:srgbClr val="FFFFFF"/>
                      </a:solidFill>
                      <a:prstDash val="solid"/>
                    </a:lnL>
                    <a:lnR w="12700">
                      <a:solidFill>
                        <a:srgbClr val="FFFFFF"/>
                      </a:solidFill>
                      <a:prstDash val="solid"/>
                    </a:lnR>
                    <a:lnT w="38100">
                      <a:solidFill>
                        <a:srgbClr val="FFFFFF"/>
                      </a:solidFill>
                      <a:prstDash val="solid"/>
                    </a:lnT>
                    <a:lnB w="12700">
                      <a:solidFill>
                        <a:srgbClr val="FFFFFF"/>
                      </a:solidFill>
                      <a:prstDash val="solid"/>
                    </a:lnB>
                    <a:solidFill>
                      <a:srgbClr val="CCD4E9"/>
                    </a:solidFill>
                  </a:tcPr>
                </a:tc>
                <a:extLst>
                  <a:ext uri="{0D108BD9-81ED-4DB2-BD59-A6C34878D82A}">
                    <a16:rowId xmlns:a16="http://schemas.microsoft.com/office/drawing/2014/main" val="10001"/>
                  </a:ext>
                </a:extLst>
              </a:tr>
              <a:tr h="579184">
                <a:tc>
                  <a:txBody>
                    <a:bodyPr/>
                    <a:lstStyle/>
                    <a:p>
                      <a:pPr marL="91440">
                        <a:lnSpc>
                          <a:spcPct val="100000"/>
                        </a:lnSpc>
                        <a:spcBef>
                          <a:spcPts val="225"/>
                        </a:spcBef>
                      </a:pPr>
                      <a:r>
                        <a:rPr sz="1600" spc="130" dirty="0">
                          <a:latin typeface="Trebuchet MS"/>
                          <a:cs typeface="Trebuchet MS"/>
                        </a:rPr>
                        <a:t>CLONE_NEWUTS</a:t>
                      </a:r>
                      <a:endParaRPr sz="1600">
                        <a:latin typeface="Trebuchet MS"/>
                        <a:cs typeface="Trebuchet MS"/>
                      </a:endParaRPr>
                    </a:p>
                  </a:txBody>
                  <a:tcPr marL="0" marR="0" marT="25934" marB="0">
                    <a:lnR w="12700">
                      <a:solidFill>
                        <a:srgbClr val="FFFFFF"/>
                      </a:solidFill>
                      <a:prstDash val="solid"/>
                    </a:lnR>
                    <a:lnT w="12700">
                      <a:solidFill>
                        <a:srgbClr val="FFFFFF"/>
                      </a:solidFill>
                      <a:prstDash val="solid"/>
                    </a:lnT>
                    <a:lnB w="12700">
                      <a:solidFill>
                        <a:srgbClr val="FFFFFF"/>
                      </a:solidFill>
                      <a:prstDash val="solid"/>
                    </a:lnB>
                    <a:solidFill>
                      <a:srgbClr val="E6EAF3"/>
                    </a:solidFill>
                  </a:tcPr>
                </a:tc>
                <a:tc>
                  <a:txBody>
                    <a:bodyPr/>
                    <a:lstStyle/>
                    <a:p>
                      <a:pPr marL="92075">
                        <a:lnSpc>
                          <a:spcPct val="100000"/>
                        </a:lnSpc>
                        <a:spcBef>
                          <a:spcPts val="225"/>
                        </a:spcBef>
                      </a:pPr>
                      <a:r>
                        <a:rPr sz="1600" spc="80" dirty="0">
                          <a:latin typeface="Trebuchet MS"/>
                          <a:cs typeface="Trebuchet MS"/>
                        </a:rPr>
                        <a:t>2.6.19</a:t>
                      </a:r>
                      <a:endParaRPr sz="1600">
                        <a:latin typeface="Trebuchet MS"/>
                        <a:cs typeface="Trebuchet MS"/>
                      </a:endParaRPr>
                    </a:p>
                  </a:txBody>
                  <a:tcPr marL="0" marR="0" marT="25934"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6EAF3"/>
                    </a:solidFill>
                  </a:tcPr>
                </a:tc>
                <a:tc>
                  <a:txBody>
                    <a:bodyPr/>
                    <a:lstStyle/>
                    <a:p>
                      <a:pPr marL="90805">
                        <a:lnSpc>
                          <a:spcPct val="100000"/>
                        </a:lnSpc>
                        <a:spcBef>
                          <a:spcPts val="225"/>
                        </a:spcBef>
                      </a:pPr>
                      <a:r>
                        <a:rPr sz="1600" spc="125" dirty="0">
                          <a:latin typeface="Trebuchet MS"/>
                          <a:cs typeface="Trebuchet MS"/>
                        </a:rPr>
                        <a:t>CAP_SYS_ADMIN</a:t>
                      </a:r>
                      <a:endParaRPr sz="1600">
                        <a:latin typeface="Trebuchet MS"/>
                        <a:cs typeface="Trebuchet MS"/>
                      </a:endParaRPr>
                    </a:p>
                  </a:txBody>
                  <a:tcPr marL="0" marR="0" marT="25934" marB="0">
                    <a:lnL w="12700">
                      <a:solidFill>
                        <a:srgbClr val="FFFFFF"/>
                      </a:solidFill>
                      <a:prstDash val="solid"/>
                    </a:lnL>
                    <a:lnT w="12700">
                      <a:solidFill>
                        <a:srgbClr val="FFFFFF"/>
                      </a:solidFill>
                      <a:prstDash val="solid"/>
                    </a:lnT>
                    <a:lnB w="12700">
                      <a:solidFill>
                        <a:srgbClr val="FFFFFF"/>
                      </a:solidFill>
                      <a:prstDash val="solid"/>
                    </a:lnB>
                    <a:solidFill>
                      <a:srgbClr val="E6EAF3"/>
                    </a:solidFill>
                  </a:tcPr>
                </a:tc>
                <a:extLst>
                  <a:ext uri="{0D108BD9-81ED-4DB2-BD59-A6C34878D82A}">
                    <a16:rowId xmlns:a16="http://schemas.microsoft.com/office/drawing/2014/main" val="10002"/>
                  </a:ext>
                </a:extLst>
              </a:tr>
              <a:tr h="578608">
                <a:tc>
                  <a:txBody>
                    <a:bodyPr/>
                    <a:lstStyle/>
                    <a:p>
                      <a:pPr marL="91440">
                        <a:lnSpc>
                          <a:spcPct val="100000"/>
                        </a:lnSpc>
                        <a:spcBef>
                          <a:spcPts val="229"/>
                        </a:spcBef>
                      </a:pPr>
                      <a:r>
                        <a:rPr sz="1600" spc="114" dirty="0">
                          <a:latin typeface="Trebuchet MS"/>
                          <a:cs typeface="Trebuchet MS"/>
                        </a:rPr>
                        <a:t>CLONE_NEWIPC</a:t>
                      </a:r>
                      <a:endParaRPr sz="1600">
                        <a:latin typeface="Trebuchet MS"/>
                        <a:cs typeface="Trebuchet MS"/>
                      </a:endParaRPr>
                    </a:p>
                  </a:txBody>
                  <a:tcPr marL="0" marR="0" marT="2650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CCD4E9"/>
                    </a:solidFill>
                  </a:tcPr>
                </a:tc>
                <a:tc>
                  <a:txBody>
                    <a:bodyPr/>
                    <a:lstStyle/>
                    <a:p>
                      <a:pPr marL="92075">
                        <a:lnSpc>
                          <a:spcPct val="100000"/>
                        </a:lnSpc>
                        <a:spcBef>
                          <a:spcPts val="229"/>
                        </a:spcBef>
                      </a:pPr>
                      <a:r>
                        <a:rPr sz="1600" spc="80" dirty="0">
                          <a:latin typeface="Trebuchet MS"/>
                          <a:cs typeface="Trebuchet MS"/>
                        </a:rPr>
                        <a:t>2.6.19</a:t>
                      </a:r>
                      <a:endParaRPr sz="1600">
                        <a:latin typeface="Trebuchet MS"/>
                        <a:cs typeface="Trebuchet MS"/>
                      </a:endParaRPr>
                    </a:p>
                  </a:txBody>
                  <a:tcPr marL="0" marR="0" marT="2650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CCD4E9"/>
                    </a:solidFill>
                  </a:tcPr>
                </a:tc>
                <a:tc>
                  <a:txBody>
                    <a:bodyPr/>
                    <a:lstStyle/>
                    <a:p>
                      <a:pPr marL="90805">
                        <a:lnSpc>
                          <a:spcPct val="100000"/>
                        </a:lnSpc>
                        <a:spcBef>
                          <a:spcPts val="229"/>
                        </a:spcBef>
                      </a:pPr>
                      <a:r>
                        <a:rPr sz="1600" spc="125" dirty="0">
                          <a:latin typeface="Trebuchet MS"/>
                          <a:cs typeface="Trebuchet MS"/>
                        </a:rPr>
                        <a:t>CAP_SYS_ADMIN</a:t>
                      </a:r>
                      <a:endParaRPr sz="1600">
                        <a:latin typeface="Trebuchet MS"/>
                        <a:cs typeface="Trebuchet MS"/>
                      </a:endParaRPr>
                    </a:p>
                  </a:txBody>
                  <a:tcPr marL="0" marR="0" marT="2650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CCD4E9"/>
                    </a:solidFill>
                  </a:tcPr>
                </a:tc>
                <a:extLst>
                  <a:ext uri="{0D108BD9-81ED-4DB2-BD59-A6C34878D82A}">
                    <a16:rowId xmlns:a16="http://schemas.microsoft.com/office/drawing/2014/main" val="10003"/>
                  </a:ext>
                </a:extLst>
              </a:tr>
              <a:tr h="578608">
                <a:tc>
                  <a:txBody>
                    <a:bodyPr/>
                    <a:lstStyle/>
                    <a:p>
                      <a:pPr marL="91440">
                        <a:lnSpc>
                          <a:spcPct val="100000"/>
                        </a:lnSpc>
                        <a:spcBef>
                          <a:spcPts val="229"/>
                        </a:spcBef>
                      </a:pPr>
                      <a:r>
                        <a:rPr sz="1600" spc="125" dirty="0">
                          <a:latin typeface="Trebuchet MS"/>
                          <a:cs typeface="Trebuchet MS"/>
                        </a:rPr>
                        <a:t>CLONE_NEWPID</a:t>
                      </a:r>
                      <a:endParaRPr sz="1600">
                        <a:latin typeface="Trebuchet MS"/>
                        <a:cs typeface="Trebuchet MS"/>
                      </a:endParaRPr>
                    </a:p>
                  </a:txBody>
                  <a:tcPr marL="0" marR="0" marT="26509" marB="0">
                    <a:lnR w="12700">
                      <a:solidFill>
                        <a:srgbClr val="FFFFFF"/>
                      </a:solidFill>
                      <a:prstDash val="solid"/>
                    </a:lnR>
                    <a:lnT w="12700">
                      <a:solidFill>
                        <a:srgbClr val="FFFFFF"/>
                      </a:solidFill>
                      <a:prstDash val="solid"/>
                    </a:lnT>
                    <a:lnB w="12700">
                      <a:solidFill>
                        <a:srgbClr val="FFFFFF"/>
                      </a:solidFill>
                      <a:prstDash val="solid"/>
                    </a:lnB>
                    <a:solidFill>
                      <a:srgbClr val="E6EAF3"/>
                    </a:solidFill>
                  </a:tcPr>
                </a:tc>
                <a:tc>
                  <a:txBody>
                    <a:bodyPr/>
                    <a:lstStyle/>
                    <a:p>
                      <a:pPr marL="92075">
                        <a:lnSpc>
                          <a:spcPct val="100000"/>
                        </a:lnSpc>
                        <a:spcBef>
                          <a:spcPts val="229"/>
                        </a:spcBef>
                      </a:pPr>
                      <a:r>
                        <a:rPr sz="1600" spc="80" dirty="0">
                          <a:latin typeface="Trebuchet MS"/>
                          <a:cs typeface="Trebuchet MS"/>
                        </a:rPr>
                        <a:t>2.6.24</a:t>
                      </a:r>
                      <a:endParaRPr sz="1600">
                        <a:latin typeface="Trebuchet MS"/>
                        <a:cs typeface="Trebuchet MS"/>
                      </a:endParaRPr>
                    </a:p>
                  </a:txBody>
                  <a:tcPr marL="0" marR="0" marT="2650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6EAF3"/>
                    </a:solidFill>
                  </a:tcPr>
                </a:tc>
                <a:tc>
                  <a:txBody>
                    <a:bodyPr/>
                    <a:lstStyle/>
                    <a:p>
                      <a:pPr marL="90805">
                        <a:lnSpc>
                          <a:spcPct val="100000"/>
                        </a:lnSpc>
                        <a:spcBef>
                          <a:spcPts val="229"/>
                        </a:spcBef>
                      </a:pPr>
                      <a:r>
                        <a:rPr sz="1600" spc="125" dirty="0">
                          <a:latin typeface="Trebuchet MS"/>
                          <a:cs typeface="Trebuchet MS"/>
                        </a:rPr>
                        <a:t>CAP_SYS_ADMIN</a:t>
                      </a:r>
                      <a:endParaRPr sz="1600">
                        <a:latin typeface="Trebuchet MS"/>
                        <a:cs typeface="Trebuchet MS"/>
                      </a:endParaRPr>
                    </a:p>
                  </a:txBody>
                  <a:tcPr marL="0" marR="0" marT="26509" marB="0">
                    <a:lnL w="12700">
                      <a:solidFill>
                        <a:srgbClr val="FFFFFF"/>
                      </a:solidFill>
                      <a:prstDash val="solid"/>
                    </a:lnL>
                    <a:lnT w="12700">
                      <a:solidFill>
                        <a:srgbClr val="FFFFFF"/>
                      </a:solidFill>
                      <a:prstDash val="solid"/>
                    </a:lnT>
                    <a:lnB w="12700">
                      <a:solidFill>
                        <a:srgbClr val="FFFFFF"/>
                      </a:solidFill>
                      <a:prstDash val="solid"/>
                    </a:lnB>
                    <a:solidFill>
                      <a:srgbClr val="E6EAF3"/>
                    </a:solidFill>
                  </a:tcPr>
                </a:tc>
                <a:extLst>
                  <a:ext uri="{0D108BD9-81ED-4DB2-BD59-A6C34878D82A}">
                    <a16:rowId xmlns:a16="http://schemas.microsoft.com/office/drawing/2014/main" val="10004"/>
                  </a:ext>
                </a:extLst>
              </a:tr>
              <a:tr h="579184">
                <a:tc>
                  <a:txBody>
                    <a:bodyPr/>
                    <a:lstStyle/>
                    <a:p>
                      <a:pPr marL="91440">
                        <a:lnSpc>
                          <a:spcPct val="100000"/>
                        </a:lnSpc>
                        <a:spcBef>
                          <a:spcPts val="225"/>
                        </a:spcBef>
                      </a:pPr>
                      <a:r>
                        <a:rPr sz="1600" spc="125" dirty="0">
                          <a:latin typeface="Trebuchet MS"/>
                          <a:cs typeface="Trebuchet MS"/>
                        </a:rPr>
                        <a:t>CLONE_NEWNET</a:t>
                      </a:r>
                      <a:endParaRPr sz="1600">
                        <a:latin typeface="Trebuchet MS"/>
                        <a:cs typeface="Trebuchet MS"/>
                      </a:endParaRPr>
                    </a:p>
                  </a:txBody>
                  <a:tcPr marL="0" marR="0" marT="25934" marB="0">
                    <a:lnR w="12700">
                      <a:solidFill>
                        <a:srgbClr val="FFFFFF"/>
                      </a:solidFill>
                      <a:prstDash val="solid"/>
                    </a:lnR>
                    <a:lnT w="12700">
                      <a:solidFill>
                        <a:srgbClr val="FFFFFF"/>
                      </a:solidFill>
                      <a:prstDash val="solid"/>
                    </a:lnT>
                    <a:lnB w="12700">
                      <a:solidFill>
                        <a:srgbClr val="FFFFFF"/>
                      </a:solidFill>
                      <a:prstDash val="solid"/>
                    </a:lnB>
                    <a:solidFill>
                      <a:srgbClr val="CCD4E9"/>
                    </a:solidFill>
                  </a:tcPr>
                </a:tc>
                <a:tc>
                  <a:txBody>
                    <a:bodyPr/>
                    <a:lstStyle/>
                    <a:p>
                      <a:pPr marL="92075">
                        <a:lnSpc>
                          <a:spcPct val="100000"/>
                        </a:lnSpc>
                        <a:spcBef>
                          <a:spcPts val="225"/>
                        </a:spcBef>
                      </a:pPr>
                      <a:r>
                        <a:rPr sz="1600" spc="80" dirty="0">
                          <a:latin typeface="Trebuchet MS"/>
                          <a:cs typeface="Trebuchet MS"/>
                        </a:rPr>
                        <a:t>2.6.29</a:t>
                      </a:r>
                      <a:endParaRPr sz="1600">
                        <a:latin typeface="Trebuchet MS"/>
                        <a:cs typeface="Trebuchet MS"/>
                      </a:endParaRPr>
                    </a:p>
                  </a:txBody>
                  <a:tcPr marL="0" marR="0" marT="25934"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CCD4E9"/>
                    </a:solidFill>
                  </a:tcPr>
                </a:tc>
                <a:tc>
                  <a:txBody>
                    <a:bodyPr/>
                    <a:lstStyle/>
                    <a:p>
                      <a:pPr marL="90805">
                        <a:lnSpc>
                          <a:spcPct val="100000"/>
                        </a:lnSpc>
                        <a:spcBef>
                          <a:spcPts val="225"/>
                        </a:spcBef>
                      </a:pPr>
                      <a:r>
                        <a:rPr sz="1600" spc="125" dirty="0">
                          <a:latin typeface="Trebuchet MS"/>
                          <a:cs typeface="Trebuchet MS"/>
                        </a:rPr>
                        <a:t>CAP_SYS_ADMIN</a:t>
                      </a:r>
                      <a:endParaRPr sz="1600">
                        <a:latin typeface="Trebuchet MS"/>
                        <a:cs typeface="Trebuchet MS"/>
                      </a:endParaRPr>
                    </a:p>
                  </a:txBody>
                  <a:tcPr marL="0" marR="0" marT="25934" marB="0">
                    <a:lnL w="12700">
                      <a:solidFill>
                        <a:srgbClr val="FFFFFF"/>
                      </a:solidFill>
                      <a:prstDash val="solid"/>
                    </a:lnL>
                    <a:lnT w="12700">
                      <a:solidFill>
                        <a:srgbClr val="FFFFFF"/>
                      </a:solidFill>
                      <a:prstDash val="solid"/>
                    </a:lnT>
                    <a:lnB w="12700">
                      <a:solidFill>
                        <a:srgbClr val="FFFFFF"/>
                      </a:solidFill>
                      <a:prstDash val="solid"/>
                    </a:lnB>
                    <a:solidFill>
                      <a:srgbClr val="CCD4E9"/>
                    </a:solidFill>
                  </a:tcPr>
                </a:tc>
                <a:extLst>
                  <a:ext uri="{0D108BD9-81ED-4DB2-BD59-A6C34878D82A}">
                    <a16:rowId xmlns:a16="http://schemas.microsoft.com/office/drawing/2014/main" val="10005"/>
                  </a:ext>
                </a:extLst>
              </a:tr>
              <a:tr h="1013716">
                <a:tc>
                  <a:txBody>
                    <a:bodyPr/>
                    <a:lstStyle/>
                    <a:p>
                      <a:pPr marL="91440">
                        <a:lnSpc>
                          <a:spcPct val="100000"/>
                        </a:lnSpc>
                        <a:spcBef>
                          <a:spcPts val="229"/>
                        </a:spcBef>
                      </a:pPr>
                      <a:r>
                        <a:rPr sz="1600" spc="145" dirty="0">
                          <a:latin typeface="Trebuchet MS"/>
                          <a:cs typeface="Trebuchet MS"/>
                        </a:rPr>
                        <a:t>CLONE_NEWUSER</a:t>
                      </a:r>
                      <a:endParaRPr sz="1600">
                        <a:latin typeface="Trebuchet MS"/>
                        <a:cs typeface="Trebuchet MS"/>
                      </a:endParaRPr>
                    </a:p>
                  </a:txBody>
                  <a:tcPr marL="0" marR="0" marT="26509" marB="0">
                    <a:lnR w="12700">
                      <a:solidFill>
                        <a:srgbClr val="FFFFFF"/>
                      </a:solidFill>
                      <a:prstDash val="solid"/>
                    </a:lnR>
                    <a:lnT w="12700">
                      <a:solidFill>
                        <a:srgbClr val="FFFFFF"/>
                      </a:solidFill>
                      <a:prstDash val="solid"/>
                    </a:lnT>
                    <a:solidFill>
                      <a:srgbClr val="E6EAF3"/>
                    </a:solidFill>
                  </a:tcPr>
                </a:tc>
                <a:tc>
                  <a:txBody>
                    <a:bodyPr/>
                    <a:lstStyle/>
                    <a:p>
                      <a:pPr marL="92075">
                        <a:lnSpc>
                          <a:spcPct val="100000"/>
                        </a:lnSpc>
                        <a:spcBef>
                          <a:spcPts val="229"/>
                        </a:spcBef>
                      </a:pPr>
                      <a:r>
                        <a:rPr sz="1600" spc="60" dirty="0">
                          <a:latin typeface="Trebuchet MS"/>
                          <a:cs typeface="Trebuchet MS"/>
                        </a:rPr>
                        <a:t>3.8</a:t>
                      </a:r>
                      <a:endParaRPr sz="1600">
                        <a:latin typeface="Trebuchet MS"/>
                        <a:cs typeface="Trebuchet MS"/>
                      </a:endParaRPr>
                    </a:p>
                  </a:txBody>
                  <a:tcPr marL="0" marR="0" marT="2650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6EAF3"/>
                    </a:solidFill>
                  </a:tcPr>
                </a:tc>
                <a:tc>
                  <a:txBody>
                    <a:bodyPr/>
                    <a:lstStyle/>
                    <a:p>
                      <a:pPr marL="90805">
                        <a:lnSpc>
                          <a:spcPct val="100000"/>
                        </a:lnSpc>
                        <a:spcBef>
                          <a:spcPts val="229"/>
                        </a:spcBef>
                      </a:pPr>
                      <a:r>
                        <a:rPr sz="1600" spc="165" dirty="0">
                          <a:latin typeface="Trebuchet MS"/>
                          <a:cs typeface="Trebuchet MS"/>
                        </a:rPr>
                        <a:t>No</a:t>
                      </a:r>
                      <a:r>
                        <a:rPr sz="1600" spc="35" dirty="0">
                          <a:latin typeface="Trebuchet MS"/>
                          <a:cs typeface="Trebuchet MS"/>
                        </a:rPr>
                        <a:t> </a:t>
                      </a:r>
                      <a:r>
                        <a:rPr sz="1600" spc="75" dirty="0">
                          <a:latin typeface="Trebuchet MS"/>
                          <a:cs typeface="Trebuchet MS"/>
                        </a:rPr>
                        <a:t>capability</a:t>
                      </a:r>
                      <a:r>
                        <a:rPr sz="1600" spc="40" dirty="0">
                          <a:latin typeface="Trebuchet MS"/>
                          <a:cs typeface="Trebuchet MS"/>
                        </a:rPr>
                        <a:t> </a:t>
                      </a:r>
                      <a:r>
                        <a:rPr sz="1600" spc="95" dirty="0">
                          <a:latin typeface="Trebuchet MS"/>
                          <a:cs typeface="Trebuchet MS"/>
                        </a:rPr>
                        <a:t>is</a:t>
                      </a:r>
                      <a:r>
                        <a:rPr sz="1600" spc="30" dirty="0">
                          <a:latin typeface="Trebuchet MS"/>
                          <a:cs typeface="Trebuchet MS"/>
                        </a:rPr>
                        <a:t> </a:t>
                      </a:r>
                      <a:r>
                        <a:rPr sz="1600" spc="65" dirty="0">
                          <a:latin typeface="Trebuchet MS"/>
                          <a:cs typeface="Trebuchet MS"/>
                        </a:rPr>
                        <a:t>required</a:t>
                      </a:r>
                      <a:endParaRPr sz="1600">
                        <a:latin typeface="Trebuchet MS"/>
                        <a:cs typeface="Trebuchet MS"/>
                      </a:endParaRPr>
                    </a:p>
                  </a:txBody>
                  <a:tcPr marL="0" marR="0" marT="26509" marB="0">
                    <a:lnL w="12700">
                      <a:solidFill>
                        <a:srgbClr val="FFFFFF"/>
                      </a:solidFill>
                      <a:prstDash val="solid"/>
                    </a:lnL>
                    <a:lnT w="12700">
                      <a:solidFill>
                        <a:srgbClr val="FFFFFF"/>
                      </a:solidFill>
                      <a:prstDash val="solid"/>
                    </a:lnT>
                    <a:lnB w="12700">
                      <a:solidFill>
                        <a:srgbClr val="FFFFFF"/>
                      </a:solidFill>
                      <a:prstDash val="solid"/>
                    </a:lnB>
                    <a:solidFill>
                      <a:srgbClr val="E6EAF3"/>
                    </a:solidFill>
                  </a:tcPr>
                </a:tc>
                <a:extLst>
                  <a:ext uri="{0D108BD9-81ED-4DB2-BD59-A6C34878D82A}">
                    <a16:rowId xmlns:a16="http://schemas.microsoft.com/office/drawing/2014/main" val="10006"/>
                  </a:ext>
                </a:extLst>
              </a:tr>
            </a:tbl>
          </a:graphicData>
        </a:graphic>
      </p:graphicFrame>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Introduction to Docker</a:t>
            </a:r>
          </a:p>
        </p:txBody>
      </p:sp>
      <p:sp>
        <p:nvSpPr>
          <p:cNvPr id="5" name="Text Placeholder 4"/>
          <p:cNvSpPr>
            <a:spLocks noGrp="1"/>
          </p:cNvSpPr>
          <p:nvPr>
            <p:ph type="body" idx="1"/>
          </p:nvPr>
        </p:nvSpPr>
        <p:spPr/>
        <p:txBody>
          <a:bodyPr/>
          <a:lstStyle/>
          <a:p>
            <a:r>
              <a:rPr lang="en-US" dirty="0"/>
              <a:t>Get Docker</a:t>
            </a:r>
          </a:p>
        </p:txBody>
      </p:sp>
    </p:spTree>
    <p:extLst>
      <p:ext uri="{BB962C8B-B14F-4D97-AF65-F5344CB8AC3E}">
        <p14:creationId xmlns:p14="http://schemas.microsoft.com/office/powerpoint/2010/main" val="275454736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2626659" y="468424"/>
            <a:ext cx="9405257" cy="818172"/>
          </a:xfrm>
          <a:prstGeom prst="rect">
            <a:avLst/>
          </a:prstGeom>
        </p:spPr>
        <p:txBody>
          <a:bodyPr vert="horz" wrap="square" lIns="0" tIns="312355" rIns="0" bIns="0" rtlCol="0" anchor="b" anchorCtr="0">
            <a:spAutoFit/>
          </a:bodyPr>
          <a:lstStyle/>
          <a:p>
            <a:pPr marL="1343992">
              <a:spcBef>
                <a:spcPts val="91"/>
              </a:spcBef>
            </a:pPr>
            <a:r>
              <a:rPr sz="3267" spc="290" dirty="0"/>
              <a:t>Namespaces</a:t>
            </a:r>
            <a:r>
              <a:rPr sz="3267" spc="59" dirty="0"/>
              <a:t> </a:t>
            </a:r>
            <a:r>
              <a:rPr sz="3267" spc="281" dirty="0"/>
              <a:t>system</a:t>
            </a:r>
            <a:r>
              <a:rPr sz="3267" spc="68" dirty="0"/>
              <a:t> </a:t>
            </a:r>
            <a:r>
              <a:rPr sz="3267" spc="113" dirty="0"/>
              <a:t>calls</a:t>
            </a:r>
            <a:endParaRPr sz="3267"/>
          </a:p>
        </p:txBody>
      </p:sp>
      <p:sp>
        <p:nvSpPr>
          <p:cNvPr id="3" name="object 3"/>
          <p:cNvSpPr txBox="1"/>
          <p:nvPr/>
        </p:nvSpPr>
        <p:spPr>
          <a:xfrm>
            <a:off x="1966217" y="1434071"/>
            <a:ext cx="8159867" cy="4169911"/>
          </a:xfrm>
          <a:prstGeom prst="rect">
            <a:avLst/>
          </a:prstGeom>
        </p:spPr>
        <p:txBody>
          <a:bodyPr vert="horz" wrap="square" lIns="0" tIns="158483" rIns="0" bIns="0" rtlCol="0">
            <a:spAutoFit/>
          </a:bodyPr>
          <a:lstStyle/>
          <a:p>
            <a:pPr marL="11527">
              <a:spcBef>
                <a:spcPts val="1248"/>
              </a:spcBef>
            </a:pPr>
            <a:r>
              <a:rPr sz="1679" spc="159" dirty="0">
                <a:latin typeface="Trebuchet MS"/>
                <a:cs typeface="Trebuchet MS"/>
              </a:rPr>
              <a:t>Namespaces</a:t>
            </a:r>
            <a:r>
              <a:rPr sz="1679" spc="45" dirty="0">
                <a:latin typeface="Trebuchet MS"/>
                <a:cs typeface="Trebuchet MS"/>
              </a:rPr>
              <a:t> </a:t>
            </a:r>
            <a:r>
              <a:rPr sz="1679" spc="91" dirty="0">
                <a:latin typeface="Trebuchet MS"/>
                <a:cs typeface="Trebuchet MS"/>
              </a:rPr>
              <a:t>API</a:t>
            </a:r>
            <a:r>
              <a:rPr sz="1679" spc="50" dirty="0">
                <a:latin typeface="Trebuchet MS"/>
                <a:cs typeface="Trebuchet MS"/>
              </a:rPr>
              <a:t> </a:t>
            </a:r>
            <a:r>
              <a:rPr sz="1679" spc="118" dirty="0">
                <a:latin typeface="Trebuchet MS"/>
                <a:cs typeface="Trebuchet MS"/>
              </a:rPr>
              <a:t>consists</a:t>
            </a:r>
            <a:r>
              <a:rPr sz="1679" spc="50" dirty="0">
                <a:latin typeface="Trebuchet MS"/>
                <a:cs typeface="Trebuchet MS"/>
              </a:rPr>
              <a:t> of </a:t>
            </a:r>
            <a:r>
              <a:rPr sz="1679" spc="113" dirty="0">
                <a:latin typeface="Trebuchet MS"/>
                <a:cs typeface="Trebuchet MS"/>
              </a:rPr>
              <a:t>these</a:t>
            </a:r>
            <a:r>
              <a:rPr sz="1679" spc="50" dirty="0">
                <a:latin typeface="Trebuchet MS"/>
                <a:cs typeface="Trebuchet MS"/>
              </a:rPr>
              <a:t> </a:t>
            </a:r>
            <a:r>
              <a:rPr sz="1679" spc="182" dirty="0">
                <a:latin typeface="Trebuchet MS"/>
                <a:cs typeface="Trebuchet MS"/>
              </a:rPr>
              <a:t>3</a:t>
            </a:r>
            <a:r>
              <a:rPr sz="1679" spc="54" dirty="0">
                <a:latin typeface="Trebuchet MS"/>
                <a:cs typeface="Trebuchet MS"/>
              </a:rPr>
              <a:t> </a:t>
            </a:r>
            <a:r>
              <a:rPr sz="1679" spc="150" dirty="0">
                <a:latin typeface="Trebuchet MS"/>
                <a:cs typeface="Trebuchet MS"/>
              </a:rPr>
              <a:t>system</a:t>
            </a:r>
            <a:r>
              <a:rPr sz="1679" spc="64" dirty="0">
                <a:latin typeface="Trebuchet MS"/>
                <a:cs typeface="Trebuchet MS"/>
              </a:rPr>
              <a:t> </a:t>
            </a:r>
            <a:r>
              <a:rPr sz="1679" spc="41" dirty="0">
                <a:latin typeface="Trebuchet MS"/>
                <a:cs typeface="Trebuchet MS"/>
              </a:rPr>
              <a:t>calls:</a:t>
            </a:r>
            <a:endParaRPr sz="1679">
              <a:latin typeface="Trebuchet MS"/>
              <a:cs typeface="Trebuchet MS"/>
            </a:endParaRPr>
          </a:p>
          <a:p>
            <a:pPr marL="11527" marR="318708" indent="258194">
              <a:lnSpc>
                <a:spcPts val="1988"/>
              </a:lnSpc>
              <a:spcBef>
                <a:spcPts val="1252"/>
              </a:spcBef>
              <a:buClr>
                <a:srgbClr val="000000"/>
              </a:buClr>
              <a:buFont typeface="Trebuchet MS"/>
              <a:buChar char="●"/>
              <a:tabLst>
                <a:tab pos="269721" algn="l"/>
              </a:tabLst>
            </a:pPr>
            <a:r>
              <a:rPr sz="1679" b="1" i="1" spc="168" dirty="0">
                <a:solidFill>
                  <a:srgbClr val="0000FF"/>
                </a:solidFill>
                <a:latin typeface="Trebuchet MS"/>
                <a:cs typeface="Trebuchet MS"/>
              </a:rPr>
              <a:t>clone()</a:t>
            </a:r>
            <a:r>
              <a:rPr sz="1679" b="1" i="1" spc="100" dirty="0">
                <a:solidFill>
                  <a:srgbClr val="0000FF"/>
                </a:solidFill>
                <a:latin typeface="Trebuchet MS"/>
                <a:cs typeface="Trebuchet MS"/>
              </a:rPr>
              <a:t> </a:t>
            </a:r>
            <a:r>
              <a:rPr sz="1679" b="1" spc="82" dirty="0">
                <a:latin typeface="Trebuchet MS"/>
                <a:cs typeface="Trebuchet MS"/>
              </a:rPr>
              <a:t>-</a:t>
            </a:r>
            <a:r>
              <a:rPr sz="1679" b="1" spc="91" dirty="0">
                <a:latin typeface="Trebuchet MS"/>
                <a:cs typeface="Trebuchet MS"/>
              </a:rPr>
              <a:t> </a:t>
            </a:r>
            <a:r>
              <a:rPr sz="1679" spc="95" dirty="0">
                <a:latin typeface="Trebuchet MS"/>
                <a:cs typeface="Trebuchet MS"/>
              </a:rPr>
              <a:t>creates</a:t>
            </a:r>
            <a:r>
              <a:rPr sz="1679" spc="45" dirty="0">
                <a:latin typeface="Trebuchet MS"/>
                <a:cs typeface="Trebuchet MS"/>
              </a:rPr>
              <a:t> </a:t>
            </a:r>
            <a:r>
              <a:rPr sz="1679" spc="141" dirty="0">
                <a:latin typeface="Trebuchet MS"/>
                <a:cs typeface="Trebuchet MS"/>
              </a:rPr>
              <a:t>a</a:t>
            </a:r>
            <a:r>
              <a:rPr sz="1679" spc="59" dirty="0">
                <a:latin typeface="Trebuchet MS"/>
                <a:cs typeface="Trebuchet MS"/>
              </a:rPr>
              <a:t> </a:t>
            </a:r>
            <a:r>
              <a:rPr sz="1679" b="1" spc="204" dirty="0">
                <a:latin typeface="Trebuchet MS"/>
                <a:cs typeface="Trebuchet MS"/>
              </a:rPr>
              <a:t>new</a:t>
            </a:r>
            <a:r>
              <a:rPr sz="1679" b="1" spc="95" dirty="0">
                <a:latin typeface="Trebuchet MS"/>
                <a:cs typeface="Trebuchet MS"/>
              </a:rPr>
              <a:t> </a:t>
            </a:r>
            <a:r>
              <a:rPr sz="1679" b="1" spc="200" dirty="0">
                <a:latin typeface="Trebuchet MS"/>
                <a:cs typeface="Trebuchet MS"/>
              </a:rPr>
              <a:t>process</a:t>
            </a:r>
            <a:r>
              <a:rPr sz="1679" b="1" spc="123" dirty="0">
                <a:latin typeface="Trebuchet MS"/>
                <a:cs typeface="Trebuchet MS"/>
              </a:rPr>
              <a:t> </a:t>
            </a:r>
            <a:r>
              <a:rPr sz="1679" spc="145" dirty="0">
                <a:latin typeface="Trebuchet MS"/>
                <a:cs typeface="Trebuchet MS"/>
              </a:rPr>
              <a:t>and</a:t>
            </a:r>
            <a:r>
              <a:rPr sz="1679" spc="45" dirty="0">
                <a:latin typeface="Trebuchet MS"/>
                <a:cs typeface="Trebuchet MS"/>
              </a:rPr>
              <a:t> </a:t>
            </a:r>
            <a:r>
              <a:rPr sz="1679" spc="141" dirty="0">
                <a:latin typeface="Trebuchet MS"/>
                <a:cs typeface="Trebuchet MS"/>
              </a:rPr>
              <a:t>a</a:t>
            </a:r>
            <a:r>
              <a:rPr sz="1679" spc="54" dirty="0">
                <a:latin typeface="Trebuchet MS"/>
                <a:cs typeface="Trebuchet MS"/>
              </a:rPr>
              <a:t> </a:t>
            </a:r>
            <a:r>
              <a:rPr sz="1679" b="1" spc="208" dirty="0">
                <a:latin typeface="Trebuchet MS"/>
                <a:cs typeface="Trebuchet MS"/>
              </a:rPr>
              <a:t>new</a:t>
            </a:r>
            <a:r>
              <a:rPr sz="1679" b="1" spc="95" dirty="0">
                <a:latin typeface="Trebuchet MS"/>
                <a:cs typeface="Trebuchet MS"/>
              </a:rPr>
              <a:t> </a:t>
            </a:r>
            <a:r>
              <a:rPr sz="1679" b="1" spc="200" dirty="0">
                <a:latin typeface="Trebuchet MS"/>
                <a:cs typeface="Trebuchet MS"/>
              </a:rPr>
              <a:t>namespace</a:t>
            </a:r>
            <a:r>
              <a:rPr sz="1679" spc="200" dirty="0">
                <a:latin typeface="Trebuchet MS"/>
                <a:cs typeface="Trebuchet MS"/>
              </a:rPr>
              <a:t>;</a:t>
            </a:r>
            <a:r>
              <a:rPr sz="1679" spc="54" dirty="0">
                <a:latin typeface="Trebuchet MS"/>
                <a:cs typeface="Trebuchet MS"/>
              </a:rPr>
              <a:t> </a:t>
            </a:r>
            <a:r>
              <a:rPr sz="1679" spc="86" dirty="0">
                <a:latin typeface="Trebuchet MS"/>
                <a:cs typeface="Trebuchet MS"/>
              </a:rPr>
              <a:t>the</a:t>
            </a:r>
            <a:r>
              <a:rPr sz="1679" spc="45" dirty="0">
                <a:latin typeface="Trebuchet MS"/>
                <a:cs typeface="Trebuchet MS"/>
              </a:rPr>
              <a:t> </a:t>
            </a:r>
            <a:r>
              <a:rPr sz="1679" spc="95" dirty="0">
                <a:latin typeface="Trebuchet MS"/>
                <a:cs typeface="Trebuchet MS"/>
              </a:rPr>
              <a:t>newly </a:t>
            </a:r>
            <a:r>
              <a:rPr sz="1679" spc="86" dirty="0">
                <a:latin typeface="Trebuchet MS"/>
                <a:cs typeface="Trebuchet MS"/>
              </a:rPr>
              <a:t>created</a:t>
            </a:r>
            <a:r>
              <a:rPr sz="1679" spc="50" dirty="0">
                <a:latin typeface="Trebuchet MS"/>
                <a:cs typeface="Trebuchet MS"/>
              </a:rPr>
              <a:t> </a:t>
            </a:r>
            <a:r>
              <a:rPr sz="1679" spc="123" dirty="0">
                <a:latin typeface="Trebuchet MS"/>
                <a:cs typeface="Trebuchet MS"/>
              </a:rPr>
              <a:t>process</a:t>
            </a:r>
            <a:r>
              <a:rPr sz="1679" spc="50" dirty="0">
                <a:latin typeface="Trebuchet MS"/>
                <a:cs typeface="Trebuchet MS"/>
              </a:rPr>
              <a:t> </a:t>
            </a:r>
            <a:r>
              <a:rPr sz="1679" spc="91" dirty="0">
                <a:latin typeface="Trebuchet MS"/>
                <a:cs typeface="Trebuchet MS"/>
              </a:rPr>
              <a:t>is</a:t>
            </a:r>
            <a:r>
              <a:rPr sz="1679" spc="45" dirty="0">
                <a:latin typeface="Trebuchet MS"/>
                <a:cs typeface="Trebuchet MS"/>
              </a:rPr>
              <a:t> </a:t>
            </a:r>
            <a:r>
              <a:rPr sz="1679" spc="95" dirty="0">
                <a:latin typeface="Trebuchet MS"/>
                <a:cs typeface="Trebuchet MS"/>
              </a:rPr>
              <a:t>attached</a:t>
            </a:r>
            <a:r>
              <a:rPr sz="1679" spc="54" dirty="0">
                <a:latin typeface="Trebuchet MS"/>
                <a:cs typeface="Trebuchet MS"/>
              </a:rPr>
              <a:t> </a:t>
            </a:r>
            <a:r>
              <a:rPr sz="1679" spc="59" dirty="0">
                <a:latin typeface="Trebuchet MS"/>
                <a:cs typeface="Trebuchet MS"/>
              </a:rPr>
              <a:t>to</a:t>
            </a:r>
            <a:r>
              <a:rPr sz="1679" spc="45" dirty="0">
                <a:latin typeface="Trebuchet MS"/>
                <a:cs typeface="Trebuchet MS"/>
              </a:rPr>
              <a:t> </a:t>
            </a:r>
            <a:r>
              <a:rPr sz="1679" spc="86" dirty="0">
                <a:latin typeface="Trebuchet MS"/>
                <a:cs typeface="Trebuchet MS"/>
              </a:rPr>
              <a:t>the</a:t>
            </a:r>
            <a:r>
              <a:rPr sz="1679" spc="50" dirty="0">
                <a:latin typeface="Trebuchet MS"/>
                <a:cs typeface="Trebuchet MS"/>
              </a:rPr>
              <a:t> </a:t>
            </a:r>
            <a:r>
              <a:rPr sz="1679" spc="132" dirty="0">
                <a:latin typeface="Trebuchet MS"/>
                <a:cs typeface="Trebuchet MS"/>
              </a:rPr>
              <a:t>new</a:t>
            </a:r>
            <a:r>
              <a:rPr sz="1679" spc="59" dirty="0">
                <a:latin typeface="Trebuchet MS"/>
                <a:cs typeface="Trebuchet MS"/>
              </a:rPr>
              <a:t> </a:t>
            </a:r>
            <a:r>
              <a:rPr sz="1679" spc="118" dirty="0">
                <a:latin typeface="Trebuchet MS"/>
                <a:cs typeface="Trebuchet MS"/>
              </a:rPr>
              <a:t>namespace.</a:t>
            </a:r>
            <a:endParaRPr sz="1679">
              <a:latin typeface="Trebuchet MS"/>
              <a:cs typeface="Trebuchet MS"/>
            </a:endParaRPr>
          </a:p>
          <a:p>
            <a:pPr marL="11527">
              <a:lnSpc>
                <a:spcPts val="2001"/>
              </a:lnSpc>
              <a:spcBef>
                <a:spcPts val="1098"/>
              </a:spcBef>
            </a:pPr>
            <a:r>
              <a:rPr sz="1679" spc="222" dirty="0">
                <a:latin typeface="Trebuchet MS"/>
                <a:cs typeface="Trebuchet MS"/>
              </a:rPr>
              <a:t>–</a:t>
            </a:r>
            <a:r>
              <a:rPr sz="1679" spc="45" dirty="0">
                <a:latin typeface="Trebuchet MS"/>
                <a:cs typeface="Trebuchet MS"/>
              </a:rPr>
              <a:t> </a:t>
            </a:r>
            <a:r>
              <a:rPr sz="1679" spc="103" dirty="0">
                <a:latin typeface="Trebuchet MS"/>
                <a:cs typeface="Trebuchet MS"/>
              </a:rPr>
              <a:t>The</a:t>
            </a:r>
            <a:r>
              <a:rPr sz="1679" spc="50" dirty="0">
                <a:latin typeface="Trebuchet MS"/>
                <a:cs typeface="Trebuchet MS"/>
              </a:rPr>
              <a:t> </a:t>
            </a:r>
            <a:r>
              <a:rPr sz="1679" spc="127" dirty="0">
                <a:latin typeface="Trebuchet MS"/>
                <a:cs typeface="Trebuchet MS"/>
              </a:rPr>
              <a:t>process</a:t>
            </a:r>
            <a:r>
              <a:rPr sz="1679" spc="45" dirty="0">
                <a:latin typeface="Trebuchet MS"/>
                <a:cs typeface="Trebuchet MS"/>
              </a:rPr>
              <a:t> </a:t>
            </a:r>
            <a:r>
              <a:rPr sz="1679" spc="77" dirty="0">
                <a:latin typeface="Trebuchet MS"/>
                <a:cs typeface="Trebuchet MS"/>
              </a:rPr>
              <a:t>creation</a:t>
            </a:r>
            <a:r>
              <a:rPr sz="1679" spc="50" dirty="0">
                <a:latin typeface="Trebuchet MS"/>
                <a:cs typeface="Trebuchet MS"/>
              </a:rPr>
              <a:t> </a:t>
            </a:r>
            <a:r>
              <a:rPr sz="1679" spc="145" dirty="0">
                <a:latin typeface="Trebuchet MS"/>
                <a:cs typeface="Trebuchet MS"/>
              </a:rPr>
              <a:t>and</a:t>
            </a:r>
            <a:r>
              <a:rPr sz="1679" spc="50" dirty="0">
                <a:latin typeface="Trebuchet MS"/>
                <a:cs typeface="Trebuchet MS"/>
              </a:rPr>
              <a:t> </a:t>
            </a:r>
            <a:r>
              <a:rPr sz="1679" spc="127" dirty="0">
                <a:latin typeface="Trebuchet MS"/>
                <a:cs typeface="Trebuchet MS"/>
              </a:rPr>
              <a:t>process</a:t>
            </a:r>
            <a:r>
              <a:rPr sz="1679" spc="45" dirty="0">
                <a:latin typeface="Trebuchet MS"/>
                <a:cs typeface="Trebuchet MS"/>
              </a:rPr>
              <a:t> </a:t>
            </a:r>
            <a:r>
              <a:rPr sz="1679" spc="77" dirty="0">
                <a:latin typeface="Trebuchet MS"/>
                <a:cs typeface="Trebuchet MS"/>
              </a:rPr>
              <a:t>termination</a:t>
            </a:r>
            <a:r>
              <a:rPr sz="1679" spc="59" dirty="0">
                <a:latin typeface="Trebuchet MS"/>
                <a:cs typeface="Trebuchet MS"/>
              </a:rPr>
              <a:t> </a:t>
            </a:r>
            <a:r>
              <a:rPr sz="1679" spc="109" dirty="0">
                <a:latin typeface="Trebuchet MS"/>
                <a:cs typeface="Trebuchet MS"/>
              </a:rPr>
              <a:t>methods,</a:t>
            </a:r>
            <a:r>
              <a:rPr sz="1679" spc="127" dirty="0">
                <a:latin typeface="Trebuchet MS"/>
                <a:cs typeface="Trebuchet MS"/>
              </a:rPr>
              <a:t> </a:t>
            </a:r>
            <a:r>
              <a:rPr sz="1679" b="1" i="1" spc="141" dirty="0">
                <a:latin typeface="Trebuchet MS"/>
                <a:cs typeface="Trebuchet MS"/>
              </a:rPr>
              <a:t>fork()</a:t>
            </a:r>
            <a:r>
              <a:rPr sz="1679" b="1" i="1" spc="100" dirty="0">
                <a:latin typeface="Trebuchet MS"/>
                <a:cs typeface="Trebuchet MS"/>
              </a:rPr>
              <a:t> </a:t>
            </a:r>
            <a:r>
              <a:rPr sz="1679" spc="123" dirty="0">
                <a:latin typeface="Trebuchet MS"/>
                <a:cs typeface="Trebuchet MS"/>
              </a:rPr>
              <a:t>and</a:t>
            </a:r>
            <a:endParaRPr sz="1679">
              <a:latin typeface="Trebuchet MS"/>
              <a:cs typeface="Trebuchet MS"/>
            </a:endParaRPr>
          </a:p>
          <a:p>
            <a:pPr marL="11527">
              <a:lnSpc>
                <a:spcPts val="2001"/>
              </a:lnSpc>
            </a:pPr>
            <a:r>
              <a:rPr sz="1679" b="1" i="1" spc="95" dirty="0">
                <a:latin typeface="Trebuchet MS"/>
                <a:cs typeface="Trebuchet MS"/>
              </a:rPr>
              <a:t>exit()</a:t>
            </a:r>
            <a:r>
              <a:rPr sz="1679" spc="95" dirty="0">
                <a:latin typeface="Trebuchet MS"/>
                <a:cs typeface="Trebuchet MS"/>
              </a:rPr>
              <a:t>,</a:t>
            </a:r>
            <a:r>
              <a:rPr sz="1679" spc="50" dirty="0">
                <a:latin typeface="Trebuchet MS"/>
                <a:cs typeface="Trebuchet MS"/>
              </a:rPr>
              <a:t> </a:t>
            </a:r>
            <a:r>
              <a:rPr sz="1679" spc="91" dirty="0">
                <a:latin typeface="Trebuchet MS"/>
                <a:cs typeface="Trebuchet MS"/>
              </a:rPr>
              <a:t>were</a:t>
            </a:r>
            <a:r>
              <a:rPr sz="1679" spc="45" dirty="0">
                <a:latin typeface="Trebuchet MS"/>
                <a:cs typeface="Trebuchet MS"/>
              </a:rPr>
              <a:t> </a:t>
            </a:r>
            <a:r>
              <a:rPr sz="1679" spc="113" dirty="0">
                <a:latin typeface="Trebuchet MS"/>
                <a:cs typeface="Trebuchet MS"/>
              </a:rPr>
              <a:t>patched</a:t>
            </a:r>
            <a:r>
              <a:rPr sz="1679" spc="45" dirty="0">
                <a:latin typeface="Trebuchet MS"/>
                <a:cs typeface="Trebuchet MS"/>
              </a:rPr>
              <a:t> </a:t>
            </a:r>
            <a:r>
              <a:rPr sz="1679" spc="59" dirty="0">
                <a:latin typeface="Trebuchet MS"/>
                <a:cs typeface="Trebuchet MS"/>
              </a:rPr>
              <a:t>to</a:t>
            </a:r>
            <a:r>
              <a:rPr sz="1679" spc="45" dirty="0">
                <a:latin typeface="Trebuchet MS"/>
                <a:cs typeface="Trebuchet MS"/>
              </a:rPr>
              <a:t> </a:t>
            </a:r>
            <a:r>
              <a:rPr sz="1679" spc="109" dirty="0">
                <a:latin typeface="Trebuchet MS"/>
                <a:cs typeface="Trebuchet MS"/>
              </a:rPr>
              <a:t>handle</a:t>
            </a:r>
            <a:r>
              <a:rPr sz="1679" spc="45" dirty="0">
                <a:latin typeface="Trebuchet MS"/>
                <a:cs typeface="Trebuchet MS"/>
              </a:rPr>
              <a:t> </a:t>
            </a:r>
            <a:r>
              <a:rPr sz="1679" spc="86" dirty="0">
                <a:latin typeface="Trebuchet MS"/>
                <a:cs typeface="Trebuchet MS"/>
              </a:rPr>
              <a:t>the</a:t>
            </a:r>
            <a:r>
              <a:rPr sz="1679" spc="50" dirty="0">
                <a:latin typeface="Trebuchet MS"/>
                <a:cs typeface="Trebuchet MS"/>
              </a:rPr>
              <a:t> </a:t>
            </a:r>
            <a:r>
              <a:rPr sz="1679" spc="132" dirty="0">
                <a:latin typeface="Trebuchet MS"/>
                <a:cs typeface="Trebuchet MS"/>
              </a:rPr>
              <a:t>new</a:t>
            </a:r>
            <a:r>
              <a:rPr sz="1679" spc="59" dirty="0">
                <a:latin typeface="Trebuchet MS"/>
                <a:cs typeface="Trebuchet MS"/>
              </a:rPr>
              <a:t> </a:t>
            </a:r>
            <a:r>
              <a:rPr sz="1679" spc="150" dirty="0">
                <a:latin typeface="Trebuchet MS"/>
                <a:cs typeface="Trebuchet MS"/>
              </a:rPr>
              <a:t>namespace</a:t>
            </a:r>
            <a:r>
              <a:rPr sz="1679" spc="45" dirty="0">
                <a:latin typeface="Trebuchet MS"/>
                <a:cs typeface="Trebuchet MS"/>
              </a:rPr>
              <a:t> </a:t>
            </a:r>
            <a:r>
              <a:rPr sz="1679" spc="154" dirty="0">
                <a:latin typeface="Trebuchet MS"/>
                <a:cs typeface="Trebuchet MS"/>
              </a:rPr>
              <a:t>CLONE_NEW*</a:t>
            </a:r>
            <a:r>
              <a:rPr sz="1679" spc="50" dirty="0">
                <a:latin typeface="Trebuchet MS"/>
                <a:cs typeface="Trebuchet MS"/>
              </a:rPr>
              <a:t> </a:t>
            </a:r>
            <a:r>
              <a:rPr sz="1679" spc="64" dirty="0">
                <a:latin typeface="Trebuchet MS"/>
                <a:cs typeface="Trebuchet MS"/>
              </a:rPr>
              <a:t>flags.</a:t>
            </a:r>
            <a:endParaRPr sz="1679">
              <a:latin typeface="Trebuchet MS"/>
              <a:cs typeface="Trebuchet MS"/>
            </a:endParaRPr>
          </a:p>
          <a:p>
            <a:pPr marL="11527" marR="96823" indent="258194">
              <a:lnSpc>
                <a:spcPct val="98400"/>
              </a:lnSpc>
              <a:spcBef>
                <a:spcPts val="1193"/>
              </a:spcBef>
              <a:buClr>
                <a:srgbClr val="000000"/>
              </a:buClr>
              <a:buFont typeface="Trebuchet MS"/>
              <a:buChar char="●"/>
              <a:tabLst>
                <a:tab pos="269721" algn="l"/>
              </a:tabLst>
            </a:pPr>
            <a:r>
              <a:rPr sz="1679" b="1" i="1" spc="195" dirty="0">
                <a:solidFill>
                  <a:srgbClr val="0000FF"/>
                </a:solidFill>
                <a:latin typeface="Trebuchet MS"/>
                <a:cs typeface="Trebuchet MS"/>
              </a:rPr>
              <a:t>unshare()</a:t>
            </a:r>
            <a:r>
              <a:rPr sz="1679" b="1" i="1" spc="103" dirty="0">
                <a:solidFill>
                  <a:srgbClr val="0000FF"/>
                </a:solidFill>
                <a:latin typeface="Trebuchet MS"/>
                <a:cs typeface="Trebuchet MS"/>
              </a:rPr>
              <a:t> </a:t>
            </a:r>
            <a:r>
              <a:rPr sz="1679" b="1" spc="222" dirty="0">
                <a:latin typeface="Trebuchet MS"/>
                <a:cs typeface="Trebuchet MS"/>
              </a:rPr>
              <a:t>–</a:t>
            </a:r>
            <a:r>
              <a:rPr sz="1679" b="1" spc="91" dirty="0">
                <a:latin typeface="Trebuchet MS"/>
                <a:cs typeface="Trebuchet MS"/>
              </a:rPr>
              <a:t> </a:t>
            </a:r>
            <a:r>
              <a:rPr sz="1679" b="1" spc="236" dirty="0">
                <a:latin typeface="Trebuchet MS"/>
                <a:cs typeface="Trebuchet MS"/>
              </a:rPr>
              <a:t>gets</a:t>
            </a:r>
            <a:r>
              <a:rPr sz="1679" b="1" spc="100" dirty="0">
                <a:latin typeface="Trebuchet MS"/>
                <a:cs typeface="Trebuchet MS"/>
              </a:rPr>
              <a:t> </a:t>
            </a:r>
            <a:r>
              <a:rPr sz="1679" b="1" spc="168" dirty="0">
                <a:latin typeface="Trebuchet MS"/>
                <a:cs typeface="Trebuchet MS"/>
              </a:rPr>
              <a:t>only</a:t>
            </a:r>
            <a:r>
              <a:rPr sz="1679" b="1" spc="91" dirty="0">
                <a:latin typeface="Trebuchet MS"/>
                <a:cs typeface="Trebuchet MS"/>
              </a:rPr>
              <a:t> </a:t>
            </a:r>
            <a:r>
              <a:rPr sz="1679" b="1" spc="241" dirty="0">
                <a:latin typeface="Trebuchet MS"/>
                <a:cs typeface="Trebuchet MS"/>
              </a:rPr>
              <a:t>a</a:t>
            </a:r>
            <a:r>
              <a:rPr sz="1679" b="1" spc="91" dirty="0">
                <a:latin typeface="Trebuchet MS"/>
                <a:cs typeface="Trebuchet MS"/>
              </a:rPr>
              <a:t> </a:t>
            </a:r>
            <a:r>
              <a:rPr sz="1679" b="1" spc="195" dirty="0">
                <a:latin typeface="Trebuchet MS"/>
                <a:cs typeface="Trebuchet MS"/>
              </a:rPr>
              <a:t>single</a:t>
            </a:r>
            <a:r>
              <a:rPr sz="1679" b="1" spc="95" dirty="0">
                <a:latin typeface="Trebuchet MS"/>
                <a:cs typeface="Trebuchet MS"/>
              </a:rPr>
              <a:t> </a:t>
            </a:r>
            <a:r>
              <a:rPr sz="1679" b="1" spc="154" dirty="0">
                <a:latin typeface="Trebuchet MS"/>
                <a:cs typeface="Trebuchet MS"/>
              </a:rPr>
              <a:t>parameter,</a:t>
            </a:r>
            <a:r>
              <a:rPr sz="1679" b="1" spc="86" dirty="0">
                <a:latin typeface="Trebuchet MS"/>
                <a:cs typeface="Trebuchet MS"/>
              </a:rPr>
              <a:t> </a:t>
            </a:r>
            <a:r>
              <a:rPr sz="1679" b="1" spc="172" dirty="0">
                <a:latin typeface="Trebuchet MS"/>
                <a:cs typeface="Trebuchet MS"/>
              </a:rPr>
              <a:t>flags.</a:t>
            </a:r>
            <a:r>
              <a:rPr sz="1679" b="1" spc="150" dirty="0">
                <a:latin typeface="Trebuchet MS"/>
                <a:cs typeface="Trebuchet MS"/>
              </a:rPr>
              <a:t> </a:t>
            </a:r>
            <a:r>
              <a:rPr sz="1679" spc="177" dirty="0">
                <a:latin typeface="Trebuchet MS"/>
                <a:cs typeface="Trebuchet MS"/>
              </a:rPr>
              <a:t>Does</a:t>
            </a:r>
            <a:r>
              <a:rPr sz="1679" spc="50" dirty="0">
                <a:latin typeface="Trebuchet MS"/>
                <a:cs typeface="Trebuchet MS"/>
              </a:rPr>
              <a:t> </a:t>
            </a:r>
            <a:r>
              <a:rPr sz="1679" b="1" spc="182" dirty="0">
                <a:solidFill>
                  <a:srgbClr val="0000FF"/>
                </a:solidFill>
                <a:latin typeface="Trebuchet MS"/>
                <a:cs typeface="Trebuchet MS"/>
              </a:rPr>
              <a:t>not</a:t>
            </a:r>
            <a:r>
              <a:rPr sz="1679" b="1" spc="50" dirty="0">
                <a:solidFill>
                  <a:srgbClr val="0000FF"/>
                </a:solidFill>
                <a:latin typeface="Trebuchet MS"/>
                <a:cs typeface="Trebuchet MS"/>
              </a:rPr>
              <a:t> </a:t>
            </a:r>
            <a:r>
              <a:rPr sz="1679" spc="77" dirty="0">
                <a:latin typeface="Trebuchet MS"/>
                <a:cs typeface="Trebuchet MS"/>
              </a:rPr>
              <a:t>create</a:t>
            </a:r>
            <a:r>
              <a:rPr sz="1679" spc="45" dirty="0">
                <a:latin typeface="Trebuchet MS"/>
                <a:cs typeface="Trebuchet MS"/>
              </a:rPr>
              <a:t> </a:t>
            </a:r>
            <a:r>
              <a:rPr sz="1679" spc="95" dirty="0">
                <a:latin typeface="Trebuchet MS"/>
                <a:cs typeface="Trebuchet MS"/>
              </a:rPr>
              <a:t>a </a:t>
            </a:r>
            <a:r>
              <a:rPr sz="1679" spc="132" dirty="0">
                <a:latin typeface="Trebuchet MS"/>
                <a:cs typeface="Trebuchet MS"/>
              </a:rPr>
              <a:t>new</a:t>
            </a:r>
            <a:r>
              <a:rPr sz="1679" spc="50" dirty="0">
                <a:latin typeface="Trebuchet MS"/>
                <a:cs typeface="Trebuchet MS"/>
              </a:rPr>
              <a:t> </a:t>
            </a:r>
            <a:r>
              <a:rPr sz="1679" spc="103" dirty="0">
                <a:latin typeface="Trebuchet MS"/>
                <a:cs typeface="Trebuchet MS"/>
              </a:rPr>
              <a:t>process;</a:t>
            </a:r>
            <a:r>
              <a:rPr sz="1679" spc="54" dirty="0">
                <a:latin typeface="Trebuchet MS"/>
                <a:cs typeface="Trebuchet MS"/>
              </a:rPr>
              <a:t> </a:t>
            </a:r>
            <a:r>
              <a:rPr sz="1679" spc="95" dirty="0">
                <a:latin typeface="Trebuchet MS"/>
                <a:cs typeface="Trebuchet MS"/>
              </a:rPr>
              <a:t>creates</a:t>
            </a:r>
            <a:r>
              <a:rPr sz="1679" spc="73" dirty="0">
                <a:latin typeface="Trebuchet MS"/>
                <a:cs typeface="Trebuchet MS"/>
              </a:rPr>
              <a:t> </a:t>
            </a:r>
            <a:r>
              <a:rPr sz="1679" b="1" spc="241" dirty="0">
                <a:latin typeface="Trebuchet MS"/>
                <a:cs typeface="Trebuchet MS"/>
              </a:rPr>
              <a:t>a</a:t>
            </a:r>
            <a:r>
              <a:rPr sz="1679" b="1" spc="95" dirty="0">
                <a:latin typeface="Trebuchet MS"/>
                <a:cs typeface="Trebuchet MS"/>
              </a:rPr>
              <a:t> </a:t>
            </a:r>
            <a:r>
              <a:rPr sz="1679" b="1" spc="204" dirty="0">
                <a:latin typeface="Trebuchet MS"/>
                <a:cs typeface="Trebuchet MS"/>
              </a:rPr>
              <a:t>new</a:t>
            </a:r>
            <a:r>
              <a:rPr sz="1679" b="1" spc="95" dirty="0">
                <a:latin typeface="Trebuchet MS"/>
                <a:cs typeface="Trebuchet MS"/>
              </a:rPr>
              <a:t> </a:t>
            </a:r>
            <a:r>
              <a:rPr sz="1679" b="1" spc="222" dirty="0">
                <a:latin typeface="Trebuchet MS"/>
                <a:cs typeface="Trebuchet MS"/>
              </a:rPr>
              <a:t>namespace</a:t>
            </a:r>
            <a:r>
              <a:rPr sz="1679" b="1" spc="91" dirty="0">
                <a:latin typeface="Trebuchet MS"/>
                <a:cs typeface="Trebuchet MS"/>
              </a:rPr>
              <a:t> </a:t>
            </a:r>
            <a:r>
              <a:rPr sz="1679" spc="136" dirty="0">
                <a:latin typeface="Trebuchet MS"/>
                <a:cs typeface="Trebuchet MS"/>
              </a:rPr>
              <a:t>and</a:t>
            </a:r>
            <a:r>
              <a:rPr sz="1679" spc="59" dirty="0">
                <a:latin typeface="Trebuchet MS"/>
                <a:cs typeface="Trebuchet MS"/>
              </a:rPr>
              <a:t> </a:t>
            </a:r>
            <a:r>
              <a:rPr sz="1679" b="1" spc="191" dirty="0">
                <a:latin typeface="Trebuchet MS"/>
                <a:cs typeface="Trebuchet MS"/>
              </a:rPr>
              <a:t>attaches</a:t>
            </a:r>
            <a:r>
              <a:rPr sz="1679" b="1" spc="68" dirty="0">
                <a:latin typeface="Trebuchet MS"/>
                <a:cs typeface="Trebuchet MS"/>
              </a:rPr>
              <a:t> </a:t>
            </a:r>
            <a:r>
              <a:rPr sz="1679" spc="86" dirty="0">
                <a:latin typeface="Trebuchet MS"/>
                <a:cs typeface="Trebuchet MS"/>
              </a:rPr>
              <a:t>the</a:t>
            </a:r>
            <a:r>
              <a:rPr sz="1679" spc="54" dirty="0">
                <a:latin typeface="Trebuchet MS"/>
                <a:cs typeface="Trebuchet MS"/>
              </a:rPr>
              <a:t> </a:t>
            </a:r>
            <a:r>
              <a:rPr sz="1679" b="1" spc="154" dirty="0">
                <a:solidFill>
                  <a:srgbClr val="0000FF"/>
                </a:solidFill>
                <a:latin typeface="Trebuchet MS"/>
                <a:cs typeface="Trebuchet MS"/>
              </a:rPr>
              <a:t>calling </a:t>
            </a:r>
            <a:r>
              <a:rPr sz="1679" b="1" spc="200" dirty="0">
                <a:solidFill>
                  <a:srgbClr val="0000FF"/>
                </a:solidFill>
                <a:latin typeface="Trebuchet MS"/>
                <a:cs typeface="Trebuchet MS"/>
              </a:rPr>
              <a:t>process</a:t>
            </a:r>
            <a:r>
              <a:rPr sz="1679" b="1" spc="73" dirty="0">
                <a:solidFill>
                  <a:srgbClr val="0000FF"/>
                </a:solidFill>
                <a:latin typeface="Trebuchet MS"/>
                <a:cs typeface="Trebuchet MS"/>
              </a:rPr>
              <a:t> </a:t>
            </a:r>
            <a:r>
              <a:rPr sz="1679" spc="59" dirty="0">
                <a:latin typeface="Trebuchet MS"/>
                <a:cs typeface="Trebuchet MS"/>
              </a:rPr>
              <a:t>to</a:t>
            </a:r>
            <a:r>
              <a:rPr sz="1679" spc="54" dirty="0">
                <a:latin typeface="Trebuchet MS"/>
                <a:cs typeface="Trebuchet MS"/>
              </a:rPr>
              <a:t> </a:t>
            </a:r>
            <a:r>
              <a:rPr sz="1679" spc="-23" dirty="0">
                <a:latin typeface="Trebuchet MS"/>
                <a:cs typeface="Trebuchet MS"/>
              </a:rPr>
              <a:t>it.</a:t>
            </a:r>
            <a:endParaRPr sz="1679">
              <a:latin typeface="Trebuchet MS"/>
              <a:cs typeface="Trebuchet MS"/>
            </a:endParaRPr>
          </a:p>
          <a:p>
            <a:pPr marL="11527">
              <a:spcBef>
                <a:spcPts val="1171"/>
              </a:spcBef>
            </a:pPr>
            <a:r>
              <a:rPr sz="1679" spc="222" dirty="0">
                <a:latin typeface="Trebuchet MS"/>
                <a:cs typeface="Trebuchet MS"/>
              </a:rPr>
              <a:t>–</a:t>
            </a:r>
            <a:r>
              <a:rPr sz="1679" spc="41" dirty="0">
                <a:latin typeface="Trebuchet MS"/>
                <a:cs typeface="Trebuchet MS"/>
              </a:rPr>
              <a:t> </a:t>
            </a:r>
            <a:r>
              <a:rPr sz="1679" b="1" i="1" spc="195" dirty="0">
                <a:latin typeface="Trebuchet MS"/>
                <a:cs typeface="Trebuchet MS"/>
              </a:rPr>
              <a:t>unshare()</a:t>
            </a:r>
            <a:r>
              <a:rPr sz="1679" b="1" i="1" spc="103" dirty="0">
                <a:latin typeface="Trebuchet MS"/>
                <a:cs typeface="Trebuchet MS"/>
              </a:rPr>
              <a:t> </a:t>
            </a:r>
            <a:r>
              <a:rPr sz="1679" spc="159" dirty="0">
                <a:latin typeface="Trebuchet MS"/>
                <a:cs typeface="Trebuchet MS"/>
              </a:rPr>
              <a:t>was</a:t>
            </a:r>
            <a:r>
              <a:rPr sz="1679" spc="45" dirty="0">
                <a:latin typeface="Trebuchet MS"/>
                <a:cs typeface="Trebuchet MS"/>
              </a:rPr>
              <a:t> </a:t>
            </a:r>
            <a:r>
              <a:rPr sz="1679" spc="136" dirty="0">
                <a:latin typeface="Trebuchet MS"/>
                <a:cs typeface="Trebuchet MS"/>
              </a:rPr>
              <a:t>added</a:t>
            </a:r>
            <a:r>
              <a:rPr sz="1679" spc="45" dirty="0">
                <a:latin typeface="Trebuchet MS"/>
                <a:cs typeface="Trebuchet MS"/>
              </a:rPr>
              <a:t> </a:t>
            </a:r>
            <a:r>
              <a:rPr sz="1679" spc="68" dirty="0">
                <a:latin typeface="Trebuchet MS"/>
                <a:cs typeface="Trebuchet MS"/>
              </a:rPr>
              <a:t>in</a:t>
            </a:r>
            <a:r>
              <a:rPr sz="1679" spc="45" dirty="0">
                <a:latin typeface="Trebuchet MS"/>
                <a:cs typeface="Trebuchet MS"/>
              </a:rPr>
              <a:t> </a:t>
            </a:r>
            <a:r>
              <a:rPr sz="1679" spc="113" dirty="0">
                <a:latin typeface="Trebuchet MS"/>
                <a:cs typeface="Trebuchet MS"/>
              </a:rPr>
              <a:t>2005.</a:t>
            </a:r>
            <a:endParaRPr sz="1679">
              <a:latin typeface="Trebuchet MS"/>
              <a:cs typeface="Trebuchet MS"/>
            </a:endParaRPr>
          </a:p>
          <a:p>
            <a:pPr marL="11527">
              <a:spcBef>
                <a:spcPts val="1162"/>
              </a:spcBef>
            </a:pPr>
            <a:r>
              <a:rPr sz="1679" spc="145" dirty="0">
                <a:latin typeface="Trebuchet MS"/>
                <a:cs typeface="Trebuchet MS"/>
              </a:rPr>
              <a:t>see</a:t>
            </a:r>
            <a:r>
              <a:rPr sz="1679" spc="136" dirty="0">
                <a:latin typeface="Trebuchet MS"/>
                <a:cs typeface="Trebuchet MS"/>
              </a:rPr>
              <a:t> </a:t>
            </a:r>
            <a:r>
              <a:rPr sz="1679" spc="73" dirty="0">
                <a:latin typeface="Trebuchet MS"/>
                <a:cs typeface="Trebuchet MS"/>
              </a:rPr>
              <a:t>“new</a:t>
            </a:r>
            <a:r>
              <a:rPr sz="1679" spc="136" dirty="0">
                <a:latin typeface="Trebuchet MS"/>
                <a:cs typeface="Trebuchet MS"/>
              </a:rPr>
              <a:t> </a:t>
            </a:r>
            <a:r>
              <a:rPr sz="1679" spc="150" dirty="0">
                <a:latin typeface="Trebuchet MS"/>
                <a:cs typeface="Trebuchet MS"/>
              </a:rPr>
              <a:t>system</a:t>
            </a:r>
            <a:r>
              <a:rPr sz="1679" spc="136" dirty="0">
                <a:latin typeface="Trebuchet MS"/>
                <a:cs typeface="Trebuchet MS"/>
              </a:rPr>
              <a:t> </a:t>
            </a:r>
            <a:r>
              <a:rPr sz="1679" dirty="0">
                <a:latin typeface="Trebuchet MS"/>
                <a:cs typeface="Trebuchet MS"/>
              </a:rPr>
              <a:t>call,</a:t>
            </a:r>
            <a:r>
              <a:rPr sz="1679" spc="136" dirty="0">
                <a:latin typeface="Trebuchet MS"/>
                <a:cs typeface="Trebuchet MS"/>
              </a:rPr>
              <a:t> </a:t>
            </a:r>
            <a:r>
              <a:rPr sz="1679" spc="109" dirty="0">
                <a:latin typeface="Trebuchet MS"/>
                <a:cs typeface="Trebuchet MS"/>
              </a:rPr>
              <a:t>unshare”</a:t>
            </a:r>
            <a:r>
              <a:rPr sz="1679" spc="141" dirty="0">
                <a:latin typeface="Trebuchet MS"/>
                <a:cs typeface="Trebuchet MS"/>
              </a:rPr>
              <a:t> </a:t>
            </a:r>
            <a:r>
              <a:rPr sz="1679" dirty="0">
                <a:latin typeface="Trebuchet MS"/>
                <a:cs typeface="Trebuchet MS"/>
              </a:rPr>
              <a:t>:</a:t>
            </a:r>
            <a:r>
              <a:rPr sz="1679" spc="191" dirty="0">
                <a:latin typeface="Trebuchet MS"/>
                <a:cs typeface="Trebuchet MS"/>
              </a:rPr>
              <a:t> </a:t>
            </a:r>
            <a:r>
              <a:rPr sz="1679" u="heavy" spc="-9" dirty="0">
                <a:uFill>
                  <a:solidFill>
                    <a:srgbClr val="000000"/>
                  </a:solidFill>
                </a:uFill>
                <a:latin typeface="Trebuchet MS"/>
                <a:cs typeface="Trebuchet MS"/>
                <a:hlinkClick r:id="rId2"/>
              </a:rPr>
              <a:t>http://lwn.net/Articles/135266</a:t>
            </a:r>
            <a:endParaRPr sz="1679">
              <a:latin typeface="Trebuchet MS"/>
              <a:cs typeface="Trebuchet MS"/>
            </a:endParaRPr>
          </a:p>
          <a:p>
            <a:pPr marL="11527" marR="4611" indent="258194">
              <a:lnSpc>
                <a:spcPts val="1988"/>
              </a:lnSpc>
              <a:spcBef>
                <a:spcPts val="1252"/>
              </a:spcBef>
              <a:buClr>
                <a:srgbClr val="000000"/>
              </a:buClr>
              <a:buFont typeface="Trebuchet MS"/>
              <a:buChar char="●"/>
              <a:tabLst>
                <a:tab pos="269721" algn="l"/>
              </a:tabLst>
            </a:pPr>
            <a:r>
              <a:rPr sz="1679" b="1" i="1" spc="185" dirty="0">
                <a:solidFill>
                  <a:srgbClr val="0000FF"/>
                </a:solidFill>
                <a:latin typeface="Trebuchet MS"/>
                <a:cs typeface="Trebuchet MS"/>
              </a:rPr>
              <a:t>setns()</a:t>
            </a:r>
            <a:r>
              <a:rPr sz="1679" b="1" i="1" spc="103" dirty="0">
                <a:solidFill>
                  <a:srgbClr val="0000FF"/>
                </a:solidFill>
                <a:latin typeface="Trebuchet MS"/>
                <a:cs typeface="Trebuchet MS"/>
              </a:rPr>
              <a:t> </a:t>
            </a:r>
            <a:r>
              <a:rPr sz="1679" b="1" spc="82" dirty="0">
                <a:latin typeface="Trebuchet MS"/>
                <a:cs typeface="Trebuchet MS"/>
              </a:rPr>
              <a:t>-</a:t>
            </a:r>
            <a:r>
              <a:rPr sz="1679" b="1" spc="109" dirty="0">
                <a:latin typeface="Trebuchet MS"/>
                <a:cs typeface="Trebuchet MS"/>
              </a:rPr>
              <a:t> </a:t>
            </a:r>
            <a:r>
              <a:rPr sz="1679" spc="141" dirty="0">
                <a:latin typeface="Trebuchet MS"/>
                <a:cs typeface="Trebuchet MS"/>
              </a:rPr>
              <a:t>a</a:t>
            </a:r>
            <a:r>
              <a:rPr sz="1679" spc="54" dirty="0">
                <a:latin typeface="Trebuchet MS"/>
                <a:cs typeface="Trebuchet MS"/>
              </a:rPr>
              <a:t> </a:t>
            </a:r>
            <a:r>
              <a:rPr sz="1679" spc="132" dirty="0">
                <a:latin typeface="Trebuchet MS"/>
                <a:cs typeface="Trebuchet MS"/>
              </a:rPr>
              <a:t>new</a:t>
            </a:r>
            <a:r>
              <a:rPr sz="1679" spc="59" dirty="0">
                <a:latin typeface="Trebuchet MS"/>
                <a:cs typeface="Trebuchet MS"/>
              </a:rPr>
              <a:t> </a:t>
            </a:r>
            <a:r>
              <a:rPr sz="1679" spc="150" dirty="0">
                <a:latin typeface="Trebuchet MS"/>
                <a:cs typeface="Trebuchet MS"/>
              </a:rPr>
              <a:t>system</a:t>
            </a:r>
            <a:r>
              <a:rPr sz="1679" spc="64" dirty="0">
                <a:latin typeface="Trebuchet MS"/>
                <a:cs typeface="Trebuchet MS"/>
              </a:rPr>
              <a:t> </a:t>
            </a:r>
            <a:r>
              <a:rPr sz="1679" dirty="0">
                <a:latin typeface="Trebuchet MS"/>
                <a:cs typeface="Trebuchet MS"/>
              </a:rPr>
              <a:t>call,</a:t>
            </a:r>
            <a:r>
              <a:rPr sz="1679" spc="59" dirty="0">
                <a:latin typeface="Trebuchet MS"/>
                <a:cs typeface="Trebuchet MS"/>
              </a:rPr>
              <a:t> </a:t>
            </a:r>
            <a:r>
              <a:rPr sz="1679" spc="45" dirty="0">
                <a:latin typeface="Trebuchet MS"/>
                <a:cs typeface="Trebuchet MS"/>
              </a:rPr>
              <a:t>for</a:t>
            </a:r>
            <a:r>
              <a:rPr sz="1679" spc="54" dirty="0">
                <a:latin typeface="Trebuchet MS"/>
                <a:cs typeface="Trebuchet MS"/>
              </a:rPr>
              <a:t> </a:t>
            </a:r>
            <a:r>
              <a:rPr sz="1679" spc="64" dirty="0">
                <a:latin typeface="Trebuchet MS"/>
                <a:cs typeface="Trebuchet MS"/>
              </a:rPr>
              <a:t>joining</a:t>
            </a:r>
            <a:r>
              <a:rPr sz="1679" spc="59" dirty="0">
                <a:latin typeface="Trebuchet MS"/>
                <a:cs typeface="Trebuchet MS"/>
              </a:rPr>
              <a:t> </a:t>
            </a:r>
            <a:r>
              <a:rPr sz="1679" spc="86" dirty="0">
                <a:latin typeface="Trebuchet MS"/>
                <a:cs typeface="Trebuchet MS"/>
              </a:rPr>
              <a:t>the</a:t>
            </a:r>
            <a:r>
              <a:rPr sz="1679" spc="54" dirty="0">
                <a:latin typeface="Trebuchet MS"/>
                <a:cs typeface="Trebuchet MS"/>
              </a:rPr>
              <a:t> </a:t>
            </a:r>
            <a:r>
              <a:rPr sz="1679" spc="73" dirty="0">
                <a:latin typeface="Trebuchet MS"/>
                <a:cs typeface="Trebuchet MS"/>
              </a:rPr>
              <a:t>calling</a:t>
            </a:r>
            <a:r>
              <a:rPr sz="1679" spc="59" dirty="0">
                <a:latin typeface="Trebuchet MS"/>
                <a:cs typeface="Trebuchet MS"/>
              </a:rPr>
              <a:t> </a:t>
            </a:r>
            <a:r>
              <a:rPr sz="1679" spc="127" dirty="0">
                <a:latin typeface="Trebuchet MS"/>
                <a:cs typeface="Trebuchet MS"/>
              </a:rPr>
              <a:t>process</a:t>
            </a:r>
            <a:r>
              <a:rPr sz="1679" spc="50" dirty="0">
                <a:latin typeface="Trebuchet MS"/>
                <a:cs typeface="Trebuchet MS"/>
              </a:rPr>
              <a:t> </a:t>
            </a:r>
            <a:r>
              <a:rPr sz="1679" spc="59" dirty="0">
                <a:latin typeface="Trebuchet MS"/>
                <a:cs typeface="Trebuchet MS"/>
              </a:rPr>
              <a:t>to</a:t>
            </a:r>
            <a:r>
              <a:rPr sz="1679" spc="54" dirty="0">
                <a:latin typeface="Trebuchet MS"/>
                <a:cs typeface="Trebuchet MS"/>
              </a:rPr>
              <a:t> </a:t>
            </a:r>
            <a:r>
              <a:rPr sz="1679" spc="145" dirty="0">
                <a:latin typeface="Trebuchet MS"/>
                <a:cs typeface="Trebuchet MS"/>
              </a:rPr>
              <a:t>an</a:t>
            </a:r>
            <a:r>
              <a:rPr sz="1679" spc="59" dirty="0">
                <a:latin typeface="Trebuchet MS"/>
                <a:cs typeface="Trebuchet MS"/>
              </a:rPr>
              <a:t> </a:t>
            </a:r>
            <a:r>
              <a:rPr sz="1679" spc="86" dirty="0">
                <a:latin typeface="Trebuchet MS"/>
                <a:cs typeface="Trebuchet MS"/>
              </a:rPr>
              <a:t>existing </a:t>
            </a:r>
            <a:r>
              <a:rPr sz="1679" spc="132" dirty="0">
                <a:latin typeface="Trebuchet MS"/>
                <a:cs typeface="Trebuchet MS"/>
              </a:rPr>
              <a:t>namespace;</a:t>
            </a:r>
            <a:r>
              <a:rPr sz="1679" spc="64" dirty="0">
                <a:latin typeface="Trebuchet MS"/>
                <a:cs typeface="Trebuchet MS"/>
              </a:rPr>
              <a:t> </a:t>
            </a:r>
            <a:r>
              <a:rPr sz="1679" spc="73" dirty="0">
                <a:latin typeface="Trebuchet MS"/>
                <a:cs typeface="Trebuchet MS"/>
              </a:rPr>
              <a:t>prototype:</a:t>
            </a:r>
            <a:r>
              <a:rPr sz="1679" spc="103" dirty="0">
                <a:latin typeface="Trebuchet MS"/>
                <a:cs typeface="Trebuchet MS"/>
              </a:rPr>
              <a:t> </a:t>
            </a:r>
            <a:r>
              <a:rPr sz="1679" i="1" dirty="0">
                <a:solidFill>
                  <a:srgbClr val="0000FF"/>
                </a:solidFill>
                <a:latin typeface="Trebuchet MS"/>
                <a:cs typeface="Trebuchet MS"/>
              </a:rPr>
              <a:t>int</a:t>
            </a:r>
            <a:r>
              <a:rPr sz="1679" i="1" spc="54" dirty="0">
                <a:solidFill>
                  <a:srgbClr val="0000FF"/>
                </a:solidFill>
                <a:latin typeface="Trebuchet MS"/>
                <a:cs typeface="Trebuchet MS"/>
              </a:rPr>
              <a:t> </a:t>
            </a:r>
            <a:r>
              <a:rPr sz="1679" i="1" spc="82" dirty="0">
                <a:solidFill>
                  <a:srgbClr val="0000FF"/>
                </a:solidFill>
                <a:latin typeface="Trebuchet MS"/>
                <a:cs typeface="Trebuchet MS"/>
              </a:rPr>
              <a:t>setns(int</a:t>
            </a:r>
            <a:r>
              <a:rPr sz="1679" i="1" spc="59" dirty="0">
                <a:solidFill>
                  <a:srgbClr val="0000FF"/>
                </a:solidFill>
                <a:latin typeface="Trebuchet MS"/>
                <a:cs typeface="Trebuchet MS"/>
              </a:rPr>
              <a:t> </a:t>
            </a:r>
            <a:r>
              <a:rPr sz="1679" i="1" dirty="0">
                <a:solidFill>
                  <a:srgbClr val="0000FF"/>
                </a:solidFill>
                <a:latin typeface="Trebuchet MS"/>
                <a:cs typeface="Trebuchet MS"/>
              </a:rPr>
              <a:t>fd,</a:t>
            </a:r>
            <a:r>
              <a:rPr sz="1679" i="1" spc="64" dirty="0">
                <a:solidFill>
                  <a:srgbClr val="0000FF"/>
                </a:solidFill>
                <a:latin typeface="Trebuchet MS"/>
                <a:cs typeface="Trebuchet MS"/>
              </a:rPr>
              <a:t> </a:t>
            </a:r>
            <a:r>
              <a:rPr sz="1679" i="1" dirty="0">
                <a:solidFill>
                  <a:srgbClr val="0000FF"/>
                </a:solidFill>
                <a:latin typeface="Trebuchet MS"/>
                <a:cs typeface="Trebuchet MS"/>
              </a:rPr>
              <a:t>int</a:t>
            </a:r>
            <a:r>
              <a:rPr sz="1679" i="1" spc="59" dirty="0">
                <a:solidFill>
                  <a:srgbClr val="0000FF"/>
                </a:solidFill>
                <a:latin typeface="Trebuchet MS"/>
                <a:cs typeface="Trebuchet MS"/>
              </a:rPr>
              <a:t> </a:t>
            </a:r>
            <a:r>
              <a:rPr sz="1679" i="1" spc="82" dirty="0">
                <a:solidFill>
                  <a:srgbClr val="0000FF"/>
                </a:solidFill>
                <a:latin typeface="Trebuchet MS"/>
                <a:cs typeface="Trebuchet MS"/>
              </a:rPr>
              <a:t>nstype);</a:t>
            </a:r>
            <a:endParaRPr sz="1679">
              <a:latin typeface="Trebuchet MS"/>
              <a:cs typeface="Trebuchet MS"/>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1966216" y="1440295"/>
            <a:ext cx="8154681" cy="4137876"/>
          </a:xfrm>
          <a:prstGeom prst="rect">
            <a:avLst/>
          </a:prstGeom>
        </p:spPr>
        <p:txBody>
          <a:bodyPr vert="horz" wrap="square" lIns="0" tIns="153873" rIns="0" bIns="0" rtlCol="0">
            <a:spAutoFit/>
          </a:bodyPr>
          <a:lstStyle/>
          <a:p>
            <a:pPr marL="11527">
              <a:spcBef>
                <a:spcPts val="1212"/>
              </a:spcBef>
            </a:pPr>
            <a:r>
              <a:rPr sz="1588" spc="136" dirty="0">
                <a:latin typeface="Trebuchet MS"/>
                <a:cs typeface="Trebuchet MS"/>
              </a:rPr>
              <a:t>Each</a:t>
            </a:r>
            <a:r>
              <a:rPr sz="1588" spc="32" dirty="0">
                <a:latin typeface="Trebuchet MS"/>
                <a:cs typeface="Trebuchet MS"/>
              </a:rPr>
              <a:t> </a:t>
            </a:r>
            <a:r>
              <a:rPr sz="1588" spc="154" dirty="0">
                <a:latin typeface="Trebuchet MS"/>
                <a:cs typeface="Trebuchet MS"/>
              </a:rPr>
              <a:t>namespace</a:t>
            </a:r>
            <a:r>
              <a:rPr sz="1588" spc="41" dirty="0">
                <a:latin typeface="Trebuchet MS"/>
                <a:cs typeface="Trebuchet MS"/>
              </a:rPr>
              <a:t> </a:t>
            </a:r>
            <a:r>
              <a:rPr sz="1588" spc="86" dirty="0">
                <a:latin typeface="Trebuchet MS"/>
                <a:cs typeface="Trebuchet MS"/>
              </a:rPr>
              <a:t>is</a:t>
            </a:r>
            <a:r>
              <a:rPr sz="1588" spc="41" dirty="0">
                <a:latin typeface="Trebuchet MS"/>
                <a:cs typeface="Trebuchet MS"/>
              </a:rPr>
              <a:t> </a:t>
            </a:r>
            <a:r>
              <a:rPr sz="1588" spc="145" dirty="0">
                <a:latin typeface="Trebuchet MS"/>
                <a:cs typeface="Trebuchet MS"/>
              </a:rPr>
              <a:t>assigned</a:t>
            </a:r>
            <a:r>
              <a:rPr sz="1588" spc="41" dirty="0">
                <a:latin typeface="Trebuchet MS"/>
                <a:cs typeface="Trebuchet MS"/>
              </a:rPr>
              <a:t> </a:t>
            </a:r>
            <a:r>
              <a:rPr sz="1588" spc="141" dirty="0">
                <a:latin typeface="Trebuchet MS"/>
                <a:cs typeface="Trebuchet MS"/>
              </a:rPr>
              <a:t>a</a:t>
            </a:r>
            <a:r>
              <a:rPr sz="1588" spc="41" dirty="0">
                <a:latin typeface="Trebuchet MS"/>
                <a:cs typeface="Trebuchet MS"/>
              </a:rPr>
              <a:t> </a:t>
            </a:r>
            <a:r>
              <a:rPr sz="1588" spc="118" dirty="0">
                <a:latin typeface="Trebuchet MS"/>
                <a:cs typeface="Trebuchet MS"/>
              </a:rPr>
              <a:t>unique</a:t>
            </a:r>
            <a:r>
              <a:rPr sz="1588" spc="82" dirty="0">
                <a:latin typeface="Trebuchet MS"/>
                <a:cs typeface="Trebuchet MS"/>
              </a:rPr>
              <a:t> </a:t>
            </a:r>
            <a:r>
              <a:rPr sz="1588" b="1" i="1" spc="182" dirty="0">
                <a:latin typeface="Trebuchet MS"/>
                <a:cs typeface="Trebuchet MS"/>
              </a:rPr>
              <a:t>inode</a:t>
            </a:r>
            <a:r>
              <a:rPr sz="1588" b="1" i="1" spc="50" dirty="0">
                <a:latin typeface="Trebuchet MS"/>
                <a:cs typeface="Trebuchet MS"/>
              </a:rPr>
              <a:t> </a:t>
            </a:r>
            <a:r>
              <a:rPr sz="1588" spc="145" dirty="0">
                <a:latin typeface="Trebuchet MS"/>
                <a:cs typeface="Trebuchet MS"/>
              </a:rPr>
              <a:t>number</a:t>
            </a:r>
            <a:r>
              <a:rPr sz="1588" spc="36" dirty="0">
                <a:latin typeface="Trebuchet MS"/>
                <a:cs typeface="Trebuchet MS"/>
              </a:rPr>
              <a:t> </a:t>
            </a:r>
            <a:r>
              <a:rPr sz="1588" spc="141" dirty="0">
                <a:latin typeface="Trebuchet MS"/>
                <a:cs typeface="Trebuchet MS"/>
              </a:rPr>
              <a:t>when</a:t>
            </a:r>
            <a:r>
              <a:rPr sz="1588" spc="36" dirty="0">
                <a:latin typeface="Trebuchet MS"/>
                <a:cs typeface="Trebuchet MS"/>
              </a:rPr>
              <a:t> </a:t>
            </a:r>
            <a:r>
              <a:rPr sz="1588" dirty="0">
                <a:latin typeface="Trebuchet MS"/>
                <a:cs typeface="Trebuchet MS"/>
              </a:rPr>
              <a:t>it</a:t>
            </a:r>
            <a:r>
              <a:rPr sz="1588" spc="32" dirty="0">
                <a:latin typeface="Trebuchet MS"/>
                <a:cs typeface="Trebuchet MS"/>
              </a:rPr>
              <a:t> </a:t>
            </a:r>
            <a:r>
              <a:rPr sz="1588" spc="86" dirty="0">
                <a:latin typeface="Trebuchet MS"/>
                <a:cs typeface="Trebuchet MS"/>
              </a:rPr>
              <a:t>is</a:t>
            </a:r>
            <a:r>
              <a:rPr sz="1588" spc="41" dirty="0">
                <a:latin typeface="Trebuchet MS"/>
                <a:cs typeface="Trebuchet MS"/>
              </a:rPr>
              <a:t> </a:t>
            </a:r>
            <a:r>
              <a:rPr sz="1588" spc="59" dirty="0">
                <a:latin typeface="Trebuchet MS"/>
                <a:cs typeface="Trebuchet MS"/>
              </a:rPr>
              <a:t>created.</a:t>
            </a:r>
            <a:endParaRPr sz="1588">
              <a:latin typeface="Trebuchet MS"/>
              <a:cs typeface="Trebuchet MS"/>
            </a:endParaRPr>
          </a:p>
          <a:p>
            <a:pPr marL="254736" indent="-243210">
              <a:spcBef>
                <a:spcPts val="1125"/>
              </a:spcBef>
              <a:buClr>
                <a:srgbClr val="000000"/>
              </a:buClr>
              <a:buFont typeface="Trebuchet MS"/>
              <a:buChar char="●"/>
              <a:tabLst>
                <a:tab pos="254736" algn="l"/>
              </a:tabLst>
            </a:pPr>
            <a:r>
              <a:rPr sz="1588" b="1" spc="177" dirty="0">
                <a:solidFill>
                  <a:srgbClr val="3333FF"/>
                </a:solidFill>
                <a:latin typeface="Trebuchet MS"/>
                <a:cs typeface="Trebuchet MS"/>
              </a:rPr>
              <a:t>ls</a:t>
            </a:r>
            <a:r>
              <a:rPr sz="1588" b="1" spc="100" dirty="0">
                <a:solidFill>
                  <a:srgbClr val="3333FF"/>
                </a:solidFill>
                <a:latin typeface="Trebuchet MS"/>
                <a:cs typeface="Trebuchet MS"/>
              </a:rPr>
              <a:t> </a:t>
            </a:r>
            <a:r>
              <a:rPr sz="1588" b="1" spc="127" dirty="0">
                <a:solidFill>
                  <a:srgbClr val="3333FF"/>
                </a:solidFill>
                <a:latin typeface="Trebuchet MS"/>
                <a:cs typeface="Trebuchet MS"/>
              </a:rPr>
              <a:t>-</a:t>
            </a:r>
            <a:r>
              <a:rPr sz="1588" b="1" spc="141" dirty="0">
                <a:solidFill>
                  <a:srgbClr val="3333FF"/>
                </a:solidFill>
                <a:latin typeface="Trebuchet MS"/>
                <a:cs typeface="Trebuchet MS"/>
              </a:rPr>
              <a:t>al</a:t>
            </a:r>
            <a:r>
              <a:rPr sz="1588" b="1" spc="95" dirty="0">
                <a:solidFill>
                  <a:srgbClr val="3333FF"/>
                </a:solidFill>
                <a:latin typeface="Trebuchet MS"/>
                <a:cs typeface="Trebuchet MS"/>
              </a:rPr>
              <a:t> </a:t>
            </a:r>
            <a:r>
              <a:rPr sz="1588" b="1" spc="163" dirty="0">
                <a:solidFill>
                  <a:srgbClr val="3333FF"/>
                </a:solidFill>
                <a:latin typeface="Trebuchet MS"/>
                <a:cs typeface="Trebuchet MS"/>
              </a:rPr>
              <a:t>/proc/&lt;pid&gt;/ns</a:t>
            </a:r>
            <a:endParaRPr sz="1588">
              <a:latin typeface="Trebuchet MS"/>
              <a:cs typeface="Trebuchet MS"/>
            </a:endParaRPr>
          </a:p>
          <a:p>
            <a:pPr marL="11527">
              <a:spcBef>
                <a:spcPts val="1125"/>
              </a:spcBef>
            </a:pPr>
            <a:r>
              <a:rPr sz="1588" spc="95" dirty="0">
                <a:latin typeface="Trebuchet MS"/>
                <a:cs typeface="Trebuchet MS"/>
              </a:rPr>
              <a:t>lrwxrwxrwx</a:t>
            </a:r>
            <a:r>
              <a:rPr sz="1588" spc="41" dirty="0">
                <a:latin typeface="Trebuchet MS"/>
                <a:cs typeface="Trebuchet MS"/>
              </a:rPr>
              <a:t> </a:t>
            </a:r>
            <a:r>
              <a:rPr sz="1588" spc="195" dirty="0">
                <a:latin typeface="Trebuchet MS"/>
                <a:cs typeface="Trebuchet MS"/>
              </a:rPr>
              <a:t>1</a:t>
            </a:r>
            <a:r>
              <a:rPr sz="1588" spc="41" dirty="0">
                <a:latin typeface="Trebuchet MS"/>
                <a:cs typeface="Trebuchet MS"/>
              </a:rPr>
              <a:t> </a:t>
            </a:r>
            <a:r>
              <a:rPr sz="1588" spc="64" dirty="0">
                <a:latin typeface="Trebuchet MS"/>
                <a:cs typeface="Trebuchet MS"/>
              </a:rPr>
              <a:t>root</a:t>
            </a:r>
            <a:r>
              <a:rPr sz="1588" spc="36" dirty="0">
                <a:latin typeface="Trebuchet MS"/>
                <a:cs typeface="Trebuchet MS"/>
              </a:rPr>
              <a:t> </a:t>
            </a:r>
            <a:r>
              <a:rPr sz="1588" spc="64" dirty="0">
                <a:latin typeface="Trebuchet MS"/>
                <a:cs typeface="Trebuchet MS"/>
              </a:rPr>
              <a:t>root</a:t>
            </a:r>
            <a:r>
              <a:rPr sz="1588" spc="36" dirty="0">
                <a:latin typeface="Trebuchet MS"/>
                <a:cs typeface="Trebuchet MS"/>
              </a:rPr>
              <a:t> </a:t>
            </a:r>
            <a:r>
              <a:rPr sz="1588" spc="195" dirty="0">
                <a:latin typeface="Trebuchet MS"/>
                <a:cs typeface="Trebuchet MS"/>
              </a:rPr>
              <a:t>0</a:t>
            </a:r>
            <a:r>
              <a:rPr sz="1588" spc="45" dirty="0">
                <a:latin typeface="Trebuchet MS"/>
                <a:cs typeface="Trebuchet MS"/>
              </a:rPr>
              <a:t> </a:t>
            </a:r>
            <a:r>
              <a:rPr sz="1588" spc="118" dirty="0">
                <a:latin typeface="Trebuchet MS"/>
                <a:cs typeface="Trebuchet MS"/>
              </a:rPr>
              <a:t>Apr</a:t>
            </a:r>
            <a:r>
              <a:rPr sz="1588" spc="36" dirty="0">
                <a:latin typeface="Trebuchet MS"/>
                <a:cs typeface="Trebuchet MS"/>
              </a:rPr>
              <a:t> </a:t>
            </a:r>
            <a:r>
              <a:rPr sz="1588" spc="195" dirty="0">
                <a:latin typeface="Trebuchet MS"/>
                <a:cs typeface="Trebuchet MS"/>
              </a:rPr>
              <a:t>24</a:t>
            </a:r>
            <a:r>
              <a:rPr sz="1588" spc="50" dirty="0">
                <a:latin typeface="Trebuchet MS"/>
                <a:cs typeface="Trebuchet MS"/>
              </a:rPr>
              <a:t> </a:t>
            </a:r>
            <a:r>
              <a:rPr sz="1588" spc="145" dirty="0">
                <a:latin typeface="Trebuchet MS"/>
                <a:cs typeface="Trebuchet MS"/>
              </a:rPr>
              <a:t>17:29</a:t>
            </a:r>
            <a:r>
              <a:rPr sz="1588" spc="77" dirty="0">
                <a:latin typeface="Trebuchet MS"/>
                <a:cs typeface="Trebuchet MS"/>
              </a:rPr>
              <a:t> </a:t>
            </a:r>
            <a:r>
              <a:rPr sz="1588" spc="73" dirty="0">
                <a:solidFill>
                  <a:srgbClr val="3333FF"/>
                </a:solidFill>
                <a:latin typeface="Trebuchet MS"/>
                <a:cs typeface="Trebuchet MS"/>
              </a:rPr>
              <a:t>ipc</a:t>
            </a:r>
            <a:r>
              <a:rPr sz="1588" spc="41" dirty="0">
                <a:solidFill>
                  <a:srgbClr val="3333FF"/>
                </a:solidFill>
                <a:latin typeface="Trebuchet MS"/>
                <a:cs typeface="Trebuchet MS"/>
              </a:rPr>
              <a:t> </a:t>
            </a:r>
            <a:r>
              <a:rPr sz="1588" dirty="0">
                <a:latin typeface="Trebuchet MS"/>
                <a:cs typeface="Trebuchet MS"/>
              </a:rPr>
              <a:t>-</a:t>
            </a:r>
            <a:r>
              <a:rPr sz="1588" spc="517" dirty="0">
                <a:latin typeface="Trebuchet MS"/>
                <a:cs typeface="Trebuchet MS"/>
              </a:rPr>
              <a:t>&gt;</a:t>
            </a:r>
            <a:r>
              <a:rPr sz="1588" spc="50" dirty="0">
                <a:latin typeface="Trebuchet MS"/>
                <a:cs typeface="Trebuchet MS"/>
              </a:rPr>
              <a:t> </a:t>
            </a:r>
            <a:r>
              <a:rPr sz="1588" spc="132" dirty="0">
                <a:latin typeface="Trebuchet MS"/>
                <a:cs typeface="Trebuchet MS"/>
              </a:rPr>
              <a:t>ipc:[4026531839]</a:t>
            </a:r>
            <a:endParaRPr sz="1588">
              <a:latin typeface="Trebuchet MS"/>
              <a:cs typeface="Trebuchet MS"/>
            </a:endParaRPr>
          </a:p>
          <a:p>
            <a:pPr marL="11527">
              <a:spcBef>
                <a:spcPts val="1116"/>
              </a:spcBef>
            </a:pPr>
            <a:r>
              <a:rPr sz="1588" spc="95" dirty="0">
                <a:latin typeface="Trebuchet MS"/>
                <a:cs typeface="Trebuchet MS"/>
              </a:rPr>
              <a:t>lrwxrwxrwx</a:t>
            </a:r>
            <a:r>
              <a:rPr sz="1588" spc="41" dirty="0">
                <a:latin typeface="Trebuchet MS"/>
                <a:cs typeface="Trebuchet MS"/>
              </a:rPr>
              <a:t> </a:t>
            </a:r>
            <a:r>
              <a:rPr sz="1588" spc="195" dirty="0">
                <a:latin typeface="Trebuchet MS"/>
                <a:cs typeface="Trebuchet MS"/>
              </a:rPr>
              <a:t>1</a:t>
            </a:r>
            <a:r>
              <a:rPr sz="1588" spc="41" dirty="0">
                <a:latin typeface="Trebuchet MS"/>
                <a:cs typeface="Trebuchet MS"/>
              </a:rPr>
              <a:t> </a:t>
            </a:r>
            <a:r>
              <a:rPr sz="1588" spc="64" dirty="0">
                <a:latin typeface="Trebuchet MS"/>
                <a:cs typeface="Trebuchet MS"/>
              </a:rPr>
              <a:t>root</a:t>
            </a:r>
            <a:r>
              <a:rPr sz="1588" spc="36" dirty="0">
                <a:latin typeface="Trebuchet MS"/>
                <a:cs typeface="Trebuchet MS"/>
              </a:rPr>
              <a:t> </a:t>
            </a:r>
            <a:r>
              <a:rPr sz="1588" spc="64" dirty="0">
                <a:latin typeface="Trebuchet MS"/>
                <a:cs typeface="Trebuchet MS"/>
              </a:rPr>
              <a:t>root</a:t>
            </a:r>
            <a:r>
              <a:rPr sz="1588" spc="36" dirty="0">
                <a:latin typeface="Trebuchet MS"/>
                <a:cs typeface="Trebuchet MS"/>
              </a:rPr>
              <a:t> </a:t>
            </a:r>
            <a:r>
              <a:rPr sz="1588" spc="195" dirty="0">
                <a:latin typeface="Trebuchet MS"/>
                <a:cs typeface="Trebuchet MS"/>
              </a:rPr>
              <a:t>0</a:t>
            </a:r>
            <a:r>
              <a:rPr sz="1588" spc="41" dirty="0">
                <a:latin typeface="Trebuchet MS"/>
                <a:cs typeface="Trebuchet MS"/>
              </a:rPr>
              <a:t> </a:t>
            </a:r>
            <a:r>
              <a:rPr sz="1588" spc="118" dirty="0">
                <a:latin typeface="Trebuchet MS"/>
                <a:cs typeface="Trebuchet MS"/>
              </a:rPr>
              <a:t>Apr</a:t>
            </a:r>
            <a:r>
              <a:rPr sz="1588" spc="41" dirty="0">
                <a:latin typeface="Trebuchet MS"/>
                <a:cs typeface="Trebuchet MS"/>
              </a:rPr>
              <a:t> </a:t>
            </a:r>
            <a:r>
              <a:rPr sz="1588" spc="195" dirty="0">
                <a:latin typeface="Trebuchet MS"/>
                <a:cs typeface="Trebuchet MS"/>
              </a:rPr>
              <a:t>24</a:t>
            </a:r>
            <a:r>
              <a:rPr sz="1588" spc="50" dirty="0">
                <a:latin typeface="Trebuchet MS"/>
                <a:cs typeface="Trebuchet MS"/>
              </a:rPr>
              <a:t> </a:t>
            </a:r>
            <a:r>
              <a:rPr sz="1588" spc="145" dirty="0">
                <a:latin typeface="Trebuchet MS"/>
                <a:cs typeface="Trebuchet MS"/>
              </a:rPr>
              <a:t>17:29</a:t>
            </a:r>
            <a:r>
              <a:rPr sz="1588" spc="73" dirty="0">
                <a:latin typeface="Trebuchet MS"/>
                <a:cs typeface="Trebuchet MS"/>
              </a:rPr>
              <a:t> </a:t>
            </a:r>
            <a:r>
              <a:rPr sz="1588" spc="132" dirty="0">
                <a:solidFill>
                  <a:srgbClr val="3333FF"/>
                </a:solidFill>
                <a:latin typeface="Trebuchet MS"/>
                <a:cs typeface="Trebuchet MS"/>
              </a:rPr>
              <a:t>mnt</a:t>
            </a:r>
            <a:r>
              <a:rPr sz="1588" spc="41" dirty="0">
                <a:solidFill>
                  <a:srgbClr val="3333FF"/>
                </a:solidFill>
                <a:latin typeface="Trebuchet MS"/>
                <a:cs typeface="Trebuchet MS"/>
              </a:rPr>
              <a:t> </a:t>
            </a:r>
            <a:r>
              <a:rPr sz="1588" dirty="0">
                <a:latin typeface="Trebuchet MS"/>
                <a:cs typeface="Trebuchet MS"/>
              </a:rPr>
              <a:t>-</a:t>
            </a:r>
            <a:r>
              <a:rPr sz="1588" spc="517" dirty="0">
                <a:latin typeface="Trebuchet MS"/>
                <a:cs typeface="Trebuchet MS"/>
              </a:rPr>
              <a:t>&gt;</a:t>
            </a:r>
            <a:r>
              <a:rPr sz="1588" spc="45" dirty="0">
                <a:latin typeface="Trebuchet MS"/>
                <a:cs typeface="Trebuchet MS"/>
              </a:rPr>
              <a:t> </a:t>
            </a:r>
            <a:r>
              <a:rPr sz="1588" spc="141" dirty="0">
                <a:latin typeface="Trebuchet MS"/>
                <a:cs typeface="Trebuchet MS"/>
              </a:rPr>
              <a:t>mnt:[4026531840]</a:t>
            </a:r>
            <a:endParaRPr sz="1588">
              <a:latin typeface="Trebuchet MS"/>
              <a:cs typeface="Trebuchet MS"/>
            </a:endParaRPr>
          </a:p>
          <a:p>
            <a:pPr marL="11527">
              <a:spcBef>
                <a:spcPts val="1125"/>
              </a:spcBef>
            </a:pPr>
            <a:r>
              <a:rPr sz="1588" spc="95" dirty="0">
                <a:latin typeface="Trebuchet MS"/>
                <a:cs typeface="Trebuchet MS"/>
              </a:rPr>
              <a:t>lrwxrwxrwx</a:t>
            </a:r>
            <a:r>
              <a:rPr sz="1588" spc="36" dirty="0">
                <a:latin typeface="Trebuchet MS"/>
                <a:cs typeface="Trebuchet MS"/>
              </a:rPr>
              <a:t> </a:t>
            </a:r>
            <a:r>
              <a:rPr sz="1588" spc="195" dirty="0">
                <a:latin typeface="Trebuchet MS"/>
                <a:cs typeface="Trebuchet MS"/>
              </a:rPr>
              <a:t>1</a:t>
            </a:r>
            <a:r>
              <a:rPr sz="1588" spc="41" dirty="0">
                <a:latin typeface="Trebuchet MS"/>
                <a:cs typeface="Trebuchet MS"/>
              </a:rPr>
              <a:t> </a:t>
            </a:r>
            <a:r>
              <a:rPr sz="1588" spc="64" dirty="0">
                <a:latin typeface="Trebuchet MS"/>
                <a:cs typeface="Trebuchet MS"/>
              </a:rPr>
              <a:t>root</a:t>
            </a:r>
            <a:r>
              <a:rPr sz="1588" spc="36" dirty="0">
                <a:latin typeface="Trebuchet MS"/>
                <a:cs typeface="Trebuchet MS"/>
              </a:rPr>
              <a:t> </a:t>
            </a:r>
            <a:r>
              <a:rPr sz="1588" spc="64" dirty="0">
                <a:latin typeface="Trebuchet MS"/>
                <a:cs typeface="Trebuchet MS"/>
              </a:rPr>
              <a:t>root</a:t>
            </a:r>
            <a:r>
              <a:rPr sz="1588" spc="36" dirty="0">
                <a:latin typeface="Trebuchet MS"/>
                <a:cs typeface="Trebuchet MS"/>
              </a:rPr>
              <a:t> </a:t>
            </a:r>
            <a:r>
              <a:rPr sz="1588" spc="195" dirty="0">
                <a:latin typeface="Trebuchet MS"/>
                <a:cs typeface="Trebuchet MS"/>
              </a:rPr>
              <a:t>0</a:t>
            </a:r>
            <a:r>
              <a:rPr sz="1588" spc="41" dirty="0">
                <a:latin typeface="Trebuchet MS"/>
                <a:cs typeface="Trebuchet MS"/>
              </a:rPr>
              <a:t> </a:t>
            </a:r>
            <a:r>
              <a:rPr sz="1588" spc="118" dirty="0">
                <a:latin typeface="Trebuchet MS"/>
                <a:cs typeface="Trebuchet MS"/>
              </a:rPr>
              <a:t>Apr</a:t>
            </a:r>
            <a:r>
              <a:rPr sz="1588" spc="36" dirty="0">
                <a:latin typeface="Trebuchet MS"/>
                <a:cs typeface="Trebuchet MS"/>
              </a:rPr>
              <a:t> </a:t>
            </a:r>
            <a:r>
              <a:rPr sz="1588" spc="195" dirty="0">
                <a:latin typeface="Trebuchet MS"/>
                <a:cs typeface="Trebuchet MS"/>
              </a:rPr>
              <a:t>24</a:t>
            </a:r>
            <a:r>
              <a:rPr sz="1588" spc="50" dirty="0">
                <a:latin typeface="Trebuchet MS"/>
                <a:cs typeface="Trebuchet MS"/>
              </a:rPr>
              <a:t> </a:t>
            </a:r>
            <a:r>
              <a:rPr sz="1588" spc="145" dirty="0">
                <a:latin typeface="Trebuchet MS"/>
                <a:cs typeface="Trebuchet MS"/>
              </a:rPr>
              <a:t>17:29</a:t>
            </a:r>
            <a:r>
              <a:rPr sz="1588" spc="73" dirty="0">
                <a:latin typeface="Trebuchet MS"/>
                <a:cs typeface="Trebuchet MS"/>
              </a:rPr>
              <a:t> </a:t>
            </a:r>
            <a:r>
              <a:rPr sz="1588" spc="91" dirty="0">
                <a:solidFill>
                  <a:srgbClr val="3333FF"/>
                </a:solidFill>
                <a:latin typeface="Trebuchet MS"/>
                <a:cs typeface="Trebuchet MS"/>
              </a:rPr>
              <a:t>net</a:t>
            </a:r>
            <a:r>
              <a:rPr sz="1588" spc="54" dirty="0">
                <a:solidFill>
                  <a:srgbClr val="3333FF"/>
                </a:solidFill>
                <a:latin typeface="Trebuchet MS"/>
                <a:cs typeface="Trebuchet MS"/>
              </a:rPr>
              <a:t> </a:t>
            </a:r>
            <a:r>
              <a:rPr sz="1588" spc="208" dirty="0">
                <a:latin typeface="Trebuchet MS"/>
                <a:cs typeface="Trebuchet MS"/>
              </a:rPr>
              <a:t>-</a:t>
            </a:r>
            <a:r>
              <a:rPr sz="1588" spc="304" dirty="0">
                <a:latin typeface="Trebuchet MS"/>
                <a:cs typeface="Trebuchet MS"/>
              </a:rPr>
              <a:t>&gt;</a:t>
            </a:r>
            <a:r>
              <a:rPr sz="1588" spc="50" dirty="0">
                <a:latin typeface="Trebuchet MS"/>
                <a:cs typeface="Trebuchet MS"/>
              </a:rPr>
              <a:t> </a:t>
            </a:r>
            <a:r>
              <a:rPr sz="1588" spc="132" dirty="0">
                <a:latin typeface="Trebuchet MS"/>
                <a:cs typeface="Trebuchet MS"/>
              </a:rPr>
              <a:t>net:[4026531956]</a:t>
            </a:r>
            <a:endParaRPr sz="1588">
              <a:latin typeface="Trebuchet MS"/>
              <a:cs typeface="Trebuchet MS"/>
            </a:endParaRPr>
          </a:p>
          <a:p>
            <a:pPr marL="11527">
              <a:spcBef>
                <a:spcPts val="1125"/>
              </a:spcBef>
            </a:pPr>
            <a:r>
              <a:rPr sz="1588" spc="95" dirty="0">
                <a:latin typeface="Trebuchet MS"/>
                <a:cs typeface="Trebuchet MS"/>
              </a:rPr>
              <a:t>lrwxrwxrwx</a:t>
            </a:r>
            <a:r>
              <a:rPr sz="1588" spc="41" dirty="0">
                <a:latin typeface="Trebuchet MS"/>
                <a:cs typeface="Trebuchet MS"/>
              </a:rPr>
              <a:t> </a:t>
            </a:r>
            <a:r>
              <a:rPr sz="1588" spc="195" dirty="0">
                <a:latin typeface="Trebuchet MS"/>
                <a:cs typeface="Trebuchet MS"/>
              </a:rPr>
              <a:t>1</a:t>
            </a:r>
            <a:r>
              <a:rPr sz="1588" spc="41" dirty="0">
                <a:latin typeface="Trebuchet MS"/>
                <a:cs typeface="Trebuchet MS"/>
              </a:rPr>
              <a:t> </a:t>
            </a:r>
            <a:r>
              <a:rPr sz="1588" spc="64" dirty="0">
                <a:latin typeface="Trebuchet MS"/>
                <a:cs typeface="Trebuchet MS"/>
              </a:rPr>
              <a:t>root</a:t>
            </a:r>
            <a:r>
              <a:rPr sz="1588" spc="36" dirty="0">
                <a:latin typeface="Trebuchet MS"/>
                <a:cs typeface="Trebuchet MS"/>
              </a:rPr>
              <a:t> </a:t>
            </a:r>
            <a:r>
              <a:rPr sz="1588" spc="64" dirty="0">
                <a:latin typeface="Trebuchet MS"/>
                <a:cs typeface="Trebuchet MS"/>
              </a:rPr>
              <a:t>root</a:t>
            </a:r>
            <a:r>
              <a:rPr sz="1588" spc="36" dirty="0">
                <a:latin typeface="Trebuchet MS"/>
                <a:cs typeface="Trebuchet MS"/>
              </a:rPr>
              <a:t> </a:t>
            </a:r>
            <a:r>
              <a:rPr sz="1588" spc="195" dirty="0">
                <a:latin typeface="Trebuchet MS"/>
                <a:cs typeface="Trebuchet MS"/>
              </a:rPr>
              <a:t>0</a:t>
            </a:r>
            <a:r>
              <a:rPr sz="1588" spc="41" dirty="0">
                <a:latin typeface="Trebuchet MS"/>
                <a:cs typeface="Trebuchet MS"/>
              </a:rPr>
              <a:t> </a:t>
            </a:r>
            <a:r>
              <a:rPr sz="1588" spc="118" dirty="0">
                <a:latin typeface="Trebuchet MS"/>
                <a:cs typeface="Trebuchet MS"/>
              </a:rPr>
              <a:t>Apr</a:t>
            </a:r>
            <a:r>
              <a:rPr sz="1588" spc="36" dirty="0">
                <a:latin typeface="Trebuchet MS"/>
                <a:cs typeface="Trebuchet MS"/>
              </a:rPr>
              <a:t> </a:t>
            </a:r>
            <a:r>
              <a:rPr sz="1588" spc="195" dirty="0">
                <a:latin typeface="Trebuchet MS"/>
                <a:cs typeface="Trebuchet MS"/>
              </a:rPr>
              <a:t>24</a:t>
            </a:r>
            <a:r>
              <a:rPr sz="1588" spc="50" dirty="0">
                <a:latin typeface="Trebuchet MS"/>
                <a:cs typeface="Trebuchet MS"/>
              </a:rPr>
              <a:t> </a:t>
            </a:r>
            <a:r>
              <a:rPr sz="1588" spc="145" dirty="0">
                <a:latin typeface="Trebuchet MS"/>
                <a:cs typeface="Trebuchet MS"/>
              </a:rPr>
              <a:t>17:29</a:t>
            </a:r>
            <a:r>
              <a:rPr sz="1588" spc="73" dirty="0">
                <a:latin typeface="Trebuchet MS"/>
                <a:cs typeface="Trebuchet MS"/>
              </a:rPr>
              <a:t> </a:t>
            </a:r>
            <a:r>
              <a:rPr sz="1588" spc="86" dirty="0">
                <a:solidFill>
                  <a:srgbClr val="3333FF"/>
                </a:solidFill>
                <a:latin typeface="Trebuchet MS"/>
                <a:cs typeface="Trebuchet MS"/>
              </a:rPr>
              <a:t>pid</a:t>
            </a:r>
            <a:r>
              <a:rPr sz="1588" spc="50" dirty="0">
                <a:solidFill>
                  <a:srgbClr val="3333FF"/>
                </a:solidFill>
                <a:latin typeface="Trebuchet MS"/>
                <a:cs typeface="Trebuchet MS"/>
              </a:rPr>
              <a:t> </a:t>
            </a:r>
            <a:r>
              <a:rPr sz="1588" dirty="0">
                <a:latin typeface="Trebuchet MS"/>
                <a:cs typeface="Trebuchet MS"/>
              </a:rPr>
              <a:t>-</a:t>
            </a:r>
            <a:r>
              <a:rPr sz="1588" spc="517" dirty="0">
                <a:latin typeface="Trebuchet MS"/>
                <a:cs typeface="Trebuchet MS"/>
              </a:rPr>
              <a:t>&gt;</a:t>
            </a:r>
            <a:r>
              <a:rPr sz="1588" spc="45" dirty="0">
                <a:latin typeface="Trebuchet MS"/>
                <a:cs typeface="Trebuchet MS"/>
              </a:rPr>
              <a:t> </a:t>
            </a:r>
            <a:r>
              <a:rPr sz="1588" spc="132" dirty="0">
                <a:latin typeface="Trebuchet MS"/>
                <a:cs typeface="Trebuchet MS"/>
              </a:rPr>
              <a:t>pid:[4026531836]</a:t>
            </a:r>
            <a:endParaRPr sz="1588">
              <a:latin typeface="Trebuchet MS"/>
              <a:cs typeface="Trebuchet MS"/>
            </a:endParaRPr>
          </a:p>
          <a:p>
            <a:pPr marL="11527">
              <a:spcBef>
                <a:spcPts val="1116"/>
              </a:spcBef>
            </a:pPr>
            <a:r>
              <a:rPr sz="1588" spc="95" dirty="0">
                <a:latin typeface="Trebuchet MS"/>
                <a:cs typeface="Trebuchet MS"/>
              </a:rPr>
              <a:t>lrwxrwxrwx</a:t>
            </a:r>
            <a:r>
              <a:rPr sz="1588" spc="41" dirty="0">
                <a:latin typeface="Trebuchet MS"/>
                <a:cs typeface="Trebuchet MS"/>
              </a:rPr>
              <a:t> </a:t>
            </a:r>
            <a:r>
              <a:rPr sz="1588" spc="195" dirty="0">
                <a:latin typeface="Trebuchet MS"/>
                <a:cs typeface="Trebuchet MS"/>
              </a:rPr>
              <a:t>1</a:t>
            </a:r>
            <a:r>
              <a:rPr sz="1588" spc="41" dirty="0">
                <a:latin typeface="Trebuchet MS"/>
                <a:cs typeface="Trebuchet MS"/>
              </a:rPr>
              <a:t> </a:t>
            </a:r>
            <a:r>
              <a:rPr sz="1588" spc="64" dirty="0">
                <a:latin typeface="Trebuchet MS"/>
                <a:cs typeface="Trebuchet MS"/>
              </a:rPr>
              <a:t>root</a:t>
            </a:r>
            <a:r>
              <a:rPr sz="1588" spc="36" dirty="0">
                <a:latin typeface="Trebuchet MS"/>
                <a:cs typeface="Trebuchet MS"/>
              </a:rPr>
              <a:t> </a:t>
            </a:r>
            <a:r>
              <a:rPr sz="1588" spc="64" dirty="0">
                <a:latin typeface="Trebuchet MS"/>
                <a:cs typeface="Trebuchet MS"/>
              </a:rPr>
              <a:t>root</a:t>
            </a:r>
            <a:r>
              <a:rPr sz="1588" spc="36" dirty="0">
                <a:latin typeface="Trebuchet MS"/>
                <a:cs typeface="Trebuchet MS"/>
              </a:rPr>
              <a:t> </a:t>
            </a:r>
            <a:r>
              <a:rPr sz="1588" spc="195" dirty="0">
                <a:latin typeface="Trebuchet MS"/>
                <a:cs typeface="Trebuchet MS"/>
              </a:rPr>
              <a:t>0</a:t>
            </a:r>
            <a:r>
              <a:rPr sz="1588" spc="45" dirty="0">
                <a:latin typeface="Trebuchet MS"/>
                <a:cs typeface="Trebuchet MS"/>
              </a:rPr>
              <a:t> </a:t>
            </a:r>
            <a:r>
              <a:rPr sz="1588" spc="118" dirty="0">
                <a:latin typeface="Trebuchet MS"/>
                <a:cs typeface="Trebuchet MS"/>
              </a:rPr>
              <a:t>Apr</a:t>
            </a:r>
            <a:r>
              <a:rPr sz="1588" spc="36" dirty="0">
                <a:latin typeface="Trebuchet MS"/>
                <a:cs typeface="Trebuchet MS"/>
              </a:rPr>
              <a:t> </a:t>
            </a:r>
            <a:r>
              <a:rPr sz="1588" spc="195" dirty="0">
                <a:latin typeface="Trebuchet MS"/>
                <a:cs typeface="Trebuchet MS"/>
              </a:rPr>
              <a:t>24</a:t>
            </a:r>
            <a:r>
              <a:rPr sz="1588" spc="50" dirty="0">
                <a:latin typeface="Trebuchet MS"/>
                <a:cs typeface="Trebuchet MS"/>
              </a:rPr>
              <a:t> </a:t>
            </a:r>
            <a:r>
              <a:rPr sz="1588" spc="145" dirty="0">
                <a:latin typeface="Trebuchet MS"/>
                <a:cs typeface="Trebuchet MS"/>
              </a:rPr>
              <a:t>17:29</a:t>
            </a:r>
            <a:r>
              <a:rPr sz="1588" spc="73" dirty="0">
                <a:latin typeface="Trebuchet MS"/>
                <a:cs typeface="Trebuchet MS"/>
              </a:rPr>
              <a:t> </a:t>
            </a:r>
            <a:r>
              <a:rPr sz="1588" spc="132" dirty="0">
                <a:solidFill>
                  <a:srgbClr val="3333FF"/>
                </a:solidFill>
                <a:latin typeface="Trebuchet MS"/>
                <a:cs typeface="Trebuchet MS"/>
              </a:rPr>
              <a:t>user</a:t>
            </a:r>
            <a:r>
              <a:rPr sz="1588" spc="50" dirty="0">
                <a:solidFill>
                  <a:srgbClr val="3333FF"/>
                </a:solidFill>
                <a:latin typeface="Trebuchet MS"/>
                <a:cs typeface="Trebuchet MS"/>
              </a:rPr>
              <a:t> </a:t>
            </a:r>
            <a:r>
              <a:rPr sz="1588" dirty="0">
                <a:latin typeface="Trebuchet MS"/>
                <a:cs typeface="Trebuchet MS"/>
              </a:rPr>
              <a:t>-</a:t>
            </a:r>
            <a:r>
              <a:rPr sz="1588" spc="517" dirty="0">
                <a:latin typeface="Trebuchet MS"/>
                <a:cs typeface="Trebuchet MS"/>
              </a:rPr>
              <a:t>&gt;</a:t>
            </a:r>
            <a:r>
              <a:rPr sz="1588" spc="45" dirty="0">
                <a:latin typeface="Trebuchet MS"/>
                <a:cs typeface="Trebuchet MS"/>
              </a:rPr>
              <a:t> </a:t>
            </a:r>
            <a:r>
              <a:rPr sz="1588" spc="136" dirty="0">
                <a:latin typeface="Trebuchet MS"/>
                <a:cs typeface="Trebuchet MS"/>
              </a:rPr>
              <a:t>user:[4026531837]</a:t>
            </a:r>
            <a:endParaRPr sz="1588">
              <a:latin typeface="Trebuchet MS"/>
              <a:cs typeface="Trebuchet MS"/>
            </a:endParaRPr>
          </a:p>
          <a:p>
            <a:pPr marL="11527">
              <a:spcBef>
                <a:spcPts val="1125"/>
              </a:spcBef>
            </a:pPr>
            <a:r>
              <a:rPr sz="1588" spc="95" dirty="0">
                <a:latin typeface="Trebuchet MS"/>
                <a:cs typeface="Trebuchet MS"/>
              </a:rPr>
              <a:t>lrwxrwxrwx</a:t>
            </a:r>
            <a:r>
              <a:rPr sz="1588" spc="41" dirty="0">
                <a:latin typeface="Trebuchet MS"/>
                <a:cs typeface="Trebuchet MS"/>
              </a:rPr>
              <a:t> </a:t>
            </a:r>
            <a:r>
              <a:rPr sz="1588" spc="195" dirty="0">
                <a:latin typeface="Trebuchet MS"/>
                <a:cs typeface="Trebuchet MS"/>
              </a:rPr>
              <a:t>1</a:t>
            </a:r>
            <a:r>
              <a:rPr sz="1588" spc="41" dirty="0">
                <a:latin typeface="Trebuchet MS"/>
                <a:cs typeface="Trebuchet MS"/>
              </a:rPr>
              <a:t> </a:t>
            </a:r>
            <a:r>
              <a:rPr sz="1588" spc="64" dirty="0">
                <a:latin typeface="Trebuchet MS"/>
                <a:cs typeface="Trebuchet MS"/>
              </a:rPr>
              <a:t>root</a:t>
            </a:r>
            <a:r>
              <a:rPr sz="1588" spc="36" dirty="0">
                <a:latin typeface="Trebuchet MS"/>
                <a:cs typeface="Trebuchet MS"/>
              </a:rPr>
              <a:t> </a:t>
            </a:r>
            <a:r>
              <a:rPr sz="1588" spc="64" dirty="0">
                <a:latin typeface="Trebuchet MS"/>
                <a:cs typeface="Trebuchet MS"/>
              </a:rPr>
              <a:t>root</a:t>
            </a:r>
            <a:r>
              <a:rPr sz="1588" spc="36" dirty="0">
                <a:latin typeface="Trebuchet MS"/>
                <a:cs typeface="Trebuchet MS"/>
              </a:rPr>
              <a:t> </a:t>
            </a:r>
            <a:r>
              <a:rPr sz="1588" spc="195" dirty="0">
                <a:latin typeface="Trebuchet MS"/>
                <a:cs typeface="Trebuchet MS"/>
              </a:rPr>
              <a:t>0</a:t>
            </a:r>
            <a:r>
              <a:rPr sz="1588" spc="41" dirty="0">
                <a:latin typeface="Trebuchet MS"/>
                <a:cs typeface="Trebuchet MS"/>
              </a:rPr>
              <a:t> </a:t>
            </a:r>
            <a:r>
              <a:rPr sz="1588" spc="118" dirty="0">
                <a:latin typeface="Trebuchet MS"/>
                <a:cs typeface="Trebuchet MS"/>
              </a:rPr>
              <a:t>Apr</a:t>
            </a:r>
            <a:r>
              <a:rPr sz="1588" spc="36" dirty="0">
                <a:latin typeface="Trebuchet MS"/>
                <a:cs typeface="Trebuchet MS"/>
              </a:rPr>
              <a:t> </a:t>
            </a:r>
            <a:r>
              <a:rPr sz="1588" spc="195" dirty="0">
                <a:latin typeface="Trebuchet MS"/>
                <a:cs typeface="Trebuchet MS"/>
              </a:rPr>
              <a:t>24</a:t>
            </a:r>
            <a:r>
              <a:rPr sz="1588" spc="50" dirty="0">
                <a:latin typeface="Trebuchet MS"/>
                <a:cs typeface="Trebuchet MS"/>
              </a:rPr>
              <a:t> </a:t>
            </a:r>
            <a:r>
              <a:rPr sz="1588" spc="145" dirty="0">
                <a:latin typeface="Trebuchet MS"/>
                <a:cs typeface="Trebuchet MS"/>
              </a:rPr>
              <a:t>17:29</a:t>
            </a:r>
            <a:r>
              <a:rPr sz="1588" spc="73" dirty="0">
                <a:latin typeface="Trebuchet MS"/>
                <a:cs typeface="Trebuchet MS"/>
              </a:rPr>
              <a:t> </a:t>
            </a:r>
            <a:r>
              <a:rPr sz="1588" spc="113" dirty="0">
                <a:solidFill>
                  <a:srgbClr val="3333FF"/>
                </a:solidFill>
                <a:latin typeface="Trebuchet MS"/>
                <a:cs typeface="Trebuchet MS"/>
              </a:rPr>
              <a:t>uts</a:t>
            </a:r>
            <a:r>
              <a:rPr sz="1588" spc="50" dirty="0">
                <a:solidFill>
                  <a:srgbClr val="3333FF"/>
                </a:solidFill>
                <a:latin typeface="Trebuchet MS"/>
                <a:cs typeface="Trebuchet MS"/>
              </a:rPr>
              <a:t> </a:t>
            </a:r>
            <a:r>
              <a:rPr sz="1588" dirty="0">
                <a:latin typeface="Trebuchet MS"/>
                <a:cs typeface="Trebuchet MS"/>
              </a:rPr>
              <a:t>-</a:t>
            </a:r>
            <a:r>
              <a:rPr sz="1588" spc="517" dirty="0">
                <a:latin typeface="Trebuchet MS"/>
                <a:cs typeface="Trebuchet MS"/>
              </a:rPr>
              <a:t>&gt;</a:t>
            </a:r>
            <a:r>
              <a:rPr sz="1588" spc="45" dirty="0">
                <a:latin typeface="Trebuchet MS"/>
                <a:cs typeface="Trebuchet MS"/>
              </a:rPr>
              <a:t> </a:t>
            </a:r>
            <a:r>
              <a:rPr sz="1588" spc="136" dirty="0">
                <a:latin typeface="Trebuchet MS"/>
                <a:cs typeface="Trebuchet MS"/>
              </a:rPr>
              <a:t>uts:[4026531838]</a:t>
            </a:r>
            <a:endParaRPr sz="1588">
              <a:latin typeface="Trebuchet MS"/>
              <a:cs typeface="Trebuchet MS"/>
            </a:endParaRPr>
          </a:p>
          <a:p>
            <a:pPr>
              <a:lnSpc>
                <a:spcPct val="100000"/>
              </a:lnSpc>
            </a:pPr>
            <a:endParaRPr sz="1588">
              <a:latin typeface="Trebuchet MS"/>
              <a:cs typeface="Trebuchet MS"/>
            </a:endParaRPr>
          </a:p>
          <a:p>
            <a:pPr>
              <a:spcBef>
                <a:spcPts val="535"/>
              </a:spcBef>
            </a:pPr>
            <a:endParaRPr sz="1588">
              <a:latin typeface="Trebuchet MS"/>
              <a:cs typeface="Trebuchet MS"/>
            </a:endParaRPr>
          </a:p>
          <a:p>
            <a:pPr marL="11527" marR="4611">
              <a:lnSpc>
                <a:spcPts val="1888"/>
              </a:lnSpc>
            </a:pPr>
            <a:r>
              <a:rPr sz="1588" spc="159" dirty="0">
                <a:latin typeface="Trebuchet MS"/>
                <a:cs typeface="Trebuchet MS"/>
              </a:rPr>
              <a:t>A</a:t>
            </a:r>
            <a:r>
              <a:rPr sz="1588" spc="54" dirty="0">
                <a:latin typeface="Trebuchet MS"/>
                <a:cs typeface="Trebuchet MS"/>
              </a:rPr>
              <a:t> </a:t>
            </a:r>
            <a:r>
              <a:rPr sz="1588" spc="150" dirty="0">
                <a:latin typeface="Trebuchet MS"/>
                <a:cs typeface="Trebuchet MS"/>
              </a:rPr>
              <a:t>namespace</a:t>
            </a:r>
            <a:r>
              <a:rPr sz="1588" spc="59" dirty="0">
                <a:latin typeface="Trebuchet MS"/>
                <a:cs typeface="Trebuchet MS"/>
              </a:rPr>
              <a:t> </a:t>
            </a:r>
            <a:r>
              <a:rPr sz="1588" spc="86" dirty="0">
                <a:latin typeface="Trebuchet MS"/>
                <a:cs typeface="Trebuchet MS"/>
              </a:rPr>
              <a:t>is</a:t>
            </a:r>
            <a:r>
              <a:rPr sz="1588" spc="54" dirty="0">
                <a:latin typeface="Trebuchet MS"/>
                <a:cs typeface="Trebuchet MS"/>
              </a:rPr>
              <a:t> </a:t>
            </a:r>
            <a:r>
              <a:rPr sz="1588" spc="91" dirty="0">
                <a:latin typeface="Trebuchet MS"/>
                <a:cs typeface="Trebuchet MS"/>
              </a:rPr>
              <a:t>terminated</a:t>
            </a:r>
            <a:r>
              <a:rPr sz="1588" spc="54" dirty="0">
                <a:latin typeface="Trebuchet MS"/>
                <a:cs typeface="Trebuchet MS"/>
              </a:rPr>
              <a:t> </a:t>
            </a:r>
            <a:r>
              <a:rPr sz="1588" spc="141" dirty="0">
                <a:latin typeface="Trebuchet MS"/>
                <a:cs typeface="Trebuchet MS"/>
              </a:rPr>
              <a:t>when</a:t>
            </a:r>
            <a:r>
              <a:rPr sz="1588" spc="45" dirty="0">
                <a:latin typeface="Trebuchet MS"/>
                <a:cs typeface="Trebuchet MS"/>
              </a:rPr>
              <a:t> </a:t>
            </a:r>
            <a:r>
              <a:rPr sz="1588" dirty="0">
                <a:latin typeface="Trebuchet MS"/>
                <a:cs typeface="Trebuchet MS"/>
              </a:rPr>
              <a:t>all</a:t>
            </a:r>
            <a:r>
              <a:rPr sz="1588" spc="41" dirty="0">
                <a:latin typeface="Trebuchet MS"/>
                <a:cs typeface="Trebuchet MS"/>
              </a:rPr>
              <a:t> </a:t>
            </a:r>
            <a:r>
              <a:rPr sz="1588" spc="54" dirty="0">
                <a:latin typeface="Trebuchet MS"/>
                <a:cs typeface="Trebuchet MS"/>
              </a:rPr>
              <a:t>its </a:t>
            </a:r>
            <a:r>
              <a:rPr sz="1588" spc="136" dirty="0">
                <a:latin typeface="Trebuchet MS"/>
                <a:cs typeface="Trebuchet MS"/>
              </a:rPr>
              <a:t>processes</a:t>
            </a:r>
            <a:r>
              <a:rPr sz="1588" spc="54" dirty="0">
                <a:latin typeface="Trebuchet MS"/>
                <a:cs typeface="Trebuchet MS"/>
              </a:rPr>
              <a:t> </a:t>
            </a:r>
            <a:r>
              <a:rPr sz="1588" spc="91" dirty="0">
                <a:latin typeface="Trebuchet MS"/>
                <a:cs typeface="Trebuchet MS"/>
              </a:rPr>
              <a:t>are</a:t>
            </a:r>
            <a:r>
              <a:rPr sz="1588" spc="50" dirty="0">
                <a:latin typeface="Trebuchet MS"/>
                <a:cs typeface="Trebuchet MS"/>
              </a:rPr>
              <a:t> </a:t>
            </a:r>
            <a:r>
              <a:rPr sz="1588" spc="91" dirty="0">
                <a:latin typeface="Trebuchet MS"/>
                <a:cs typeface="Trebuchet MS"/>
              </a:rPr>
              <a:t>terminated</a:t>
            </a:r>
            <a:r>
              <a:rPr sz="1588" spc="59" dirty="0">
                <a:latin typeface="Trebuchet MS"/>
                <a:cs typeface="Trebuchet MS"/>
              </a:rPr>
              <a:t> </a:t>
            </a:r>
            <a:r>
              <a:rPr sz="1588" spc="141" dirty="0">
                <a:latin typeface="Trebuchet MS"/>
                <a:cs typeface="Trebuchet MS"/>
              </a:rPr>
              <a:t>and</a:t>
            </a:r>
            <a:r>
              <a:rPr sz="1588" spc="54" dirty="0">
                <a:latin typeface="Trebuchet MS"/>
                <a:cs typeface="Trebuchet MS"/>
              </a:rPr>
              <a:t> </a:t>
            </a:r>
            <a:r>
              <a:rPr sz="1588" spc="141" dirty="0">
                <a:latin typeface="Trebuchet MS"/>
                <a:cs typeface="Trebuchet MS"/>
              </a:rPr>
              <a:t>when</a:t>
            </a:r>
            <a:r>
              <a:rPr sz="1588" spc="45" dirty="0">
                <a:latin typeface="Trebuchet MS"/>
                <a:cs typeface="Trebuchet MS"/>
              </a:rPr>
              <a:t> </a:t>
            </a:r>
            <a:r>
              <a:rPr sz="1588" spc="32" dirty="0">
                <a:latin typeface="Trebuchet MS"/>
                <a:cs typeface="Trebuchet MS"/>
              </a:rPr>
              <a:t>its </a:t>
            </a:r>
            <a:r>
              <a:rPr sz="1588" spc="109" dirty="0">
                <a:latin typeface="Trebuchet MS"/>
                <a:cs typeface="Trebuchet MS"/>
              </a:rPr>
              <a:t>inode</a:t>
            </a:r>
            <a:r>
              <a:rPr sz="1588" spc="45" dirty="0">
                <a:latin typeface="Trebuchet MS"/>
                <a:cs typeface="Trebuchet MS"/>
              </a:rPr>
              <a:t> </a:t>
            </a:r>
            <a:r>
              <a:rPr sz="1588" spc="86" dirty="0">
                <a:latin typeface="Trebuchet MS"/>
                <a:cs typeface="Trebuchet MS"/>
              </a:rPr>
              <a:t>is</a:t>
            </a:r>
            <a:r>
              <a:rPr sz="1588" spc="45" dirty="0">
                <a:latin typeface="Trebuchet MS"/>
                <a:cs typeface="Trebuchet MS"/>
              </a:rPr>
              <a:t> </a:t>
            </a:r>
            <a:r>
              <a:rPr sz="1588" spc="91" dirty="0">
                <a:latin typeface="Trebuchet MS"/>
                <a:cs typeface="Trebuchet MS"/>
              </a:rPr>
              <a:t>not</a:t>
            </a:r>
            <a:r>
              <a:rPr sz="1588" spc="36" dirty="0">
                <a:latin typeface="Trebuchet MS"/>
                <a:cs typeface="Trebuchet MS"/>
              </a:rPr>
              <a:t> </a:t>
            </a:r>
            <a:r>
              <a:rPr sz="1588" spc="95" dirty="0">
                <a:latin typeface="Trebuchet MS"/>
                <a:cs typeface="Trebuchet MS"/>
              </a:rPr>
              <a:t>held</a:t>
            </a:r>
            <a:r>
              <a:rPr sz="1588" spc="41" dirty="0">
                <a:latin typeface="Trebuchet MS"/>
                <a:cs typeface="Trebuchet MS"/>
              </a:rPr>
              <a:t> </a:t>
            </a:r>
            <a:r>
              <a:rPr sz="1588" spc="77" dirty="0">
                <a:latin typeface="Trebuchet MS"/>
                <a:cs typeface="Trebuchet MS"/>
              </a:rPr>
              <a:t>(the</a:t>
            </a:r>
            <a:r>
              <a:rPr sz="1588" spc="50" dirty="0">
                <a:latin typeface="Trebuchet MS"/>
                <a:cs typeface="Trebuchet MS"/>
              </a:rPr>
              <a:t> </a:t>
            </a:r>
            <a:r>
              <a:rPr sz="1588" spc="109" dirty="0">
                <a:latin typeface="Trebuchet MS"/>
                <a:cs typeface="Trebuchet MS"/>
              </a:rPr>
              <a:t>inode</a:t>
            </a:r>
            <a:r>
              <a:rPr sz="1588" spc="45" dirty="0">
                <a:latin typeface="Trebuchet MS"/>
                <a:cs typeface="Trebuchet MS"/>
              </a:rPr>
              <a:t> </a:t>
            </a:r>
            <a:r>
              <a:rPr sz="1588" spc="132" dirty="0">
                <a:latin typeface="Trebuchet MS"/>
                <a:cs typeface="Trebuchet MS"/>
              </a:rPr>
              <a:t>can</a:t>
            </a:r>
            <a:r>
              <a:rPr sz="1588" spc="36" dirty="0">
                <a:latin typeface="Trebuchet MS"/>
                <a:cs typeface="Trebuchet MS"/>
              </a:rPr>
              <a:t> </a:t>
            </a:r>
            <a:r>
              <a:rPr sz="1588" spc="132" dirty="0">
                <a:latin typeface="Trebuchet MS"/>
                <a:cs typeface="Trebuchet MS"/>
              </a:rPr>
              <a:t>be</a:t>
            </a:r>
            <a:r>
              <a:rPr sz="1588" spc="50" dirty="0">
                <a:latin typeface="Trebuchet MS"/>
                <a:cs typeface="Trebuchet MS"/>
              </a:rPr>
              <a:t> </a:t>
            </a:r>
            <a:r>
              <a:rPr sz="1588" spc="64" dirty="0">
                <a:latin typeface="Trebuchet MS"/>
                <a:cs typeface="Trebuchet MS"/>
              </a:rPr>
              <a:t>held,</a:t>
            </a:r>
            <a:r>
              <a:rPr sz="1588" spc="41" dirty="0">
                <a:latin typeface="Trebuchet MS"/>
                <a:cs typeface="Trebuchet MS"/>
              </a:rPr>
              <a:t> </a:t>
            </a:r>
            <a:r>
              <a:rPr sz="1588" spc="45" dirty="0">
                <a:latin typeface="Trebuchet MS"/>
                <a:cs typeface="Trebuchet MS"/>
              </a:rPr>
              <a:t>for </a:t>
            </a:r>
            <a:r>
              <a:rPr sz="1588" spc="100" dirty="0">
                <a:latin typeface="Trebuchet MS"/>
                <a:cs typeface="Trebuchet MS"/>
              </a:rPr>
              <a:t>example,</a:t>
            </a:r>
            <a:r>
              <a:rPr sz="1588" spc="41" dirty="0">
                <a:latin typeface="Trebuchet MS"/>
                <a:cs typeface="Trebuchet MS"/>
              </a:rPr>
              <a:t> </a:t>
            </a:r>
            <a:r>
              <a:rPr sz="1588" spc="154" dirty="0">
                <a:latin typeface="Trebuchet MS"/>
                <a:cs typeface="Trebuchet MS"/>
              </a:rPr>
              <a:t>by</a:t>
            </a:r>
            <a:r>
              <a:rPr sz="1588" spc="41" dirty="0">
                <a:latin typeface="Trebuchet MS"/>
                <a:cs typeface="Trebuchet MS"/>
              </a:rPr>
              <a:t> </a:t>
            </a:r>
            <a:r>
              <a:rPr sz="1588" spc="100" dirty="0">
                <a:latin typeface="Trebuchet MS"/>
                <a:cs typeface="Trebuchet MS"/>
              </a:rPr>
              <a:t>bind</a:t>
            </a:r>
            <a:r>
              <a:rPr sz="1588" spc="45" dirty="0">
                <a:latin typeface="Trebuchet MS"/>
                <a:cs typeface="Trebuchet MS"/>
              </a:rPr>
              <a:t> </a:t>
            </a:r>
            <a:r>
              <a:rPr sz="1588" spc="82" dirty="0">
                <a:latin typeface="Trebuchet MS"/>
                <a:cs typeface="Trebuchet MS"/>
              </a:rPr>
              <a:t>mount).</a:t>
            </a:r>
            <a:endParaRPr sz="1588">
              <a:latin typeface="Trebuchet MS"/>
              <a:cs typeface="Trebuchet MS"/>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2626659" y="417247"/>
            <a:ext cx="9405257" cy="869349"/>
          </a:xfrm>
          <a:prstGeom prst="rect">
            <a:avLst/>
          </a:prstGeom>
        </p:spPr>
        <p:txBody>
          <a:bodyPr vert="horz" wrap="square" lIns="0" tIns="252420" rIns="0" bIns="0" rtlCol="0" anchor="b" anchorCtr="0">
            <a:spAutoFit/>
          </a:bodyPr>
          <a:lstStyle/>
          <a:p>
            <a:pPr marL="11527">
              <a:spcBef>
                <a:spcPts val="91"/>
              </a:spcBef>
            </a:pPr>
            <a:r>
              <a:rPr sz="3993" dirty="0">
                <a:solidFill>
                  <a:srgbClr val="000000"/>
                </a:solidFill>
                <a:latin typeface="Arial"/>
                <a:cs typeface="Arial"/>
              </a:rPr>
              <a:t>Userspace</a:t>
            </a:r>
            <a:r>
              <a:rPr sz="3993" spc="-127" dirty="0">
                <a:solidFill>
                  <a:srgbClr val="000000"/>
                </a:solidFill>
                <a:latin typeface="Arial"/>
                <a:cs typeface="Arial"/>
              </a:rPr>
              <a:t> </a:t>
            </a:r>
            <a:r>
              <a:rPr sz="3993" dirty="0">
                <a:solidFill>
                  <a:srgbClr val="000000"/>
                </a:solidFill>
                <a:latin typeface="Arial"/>
                <a:cs typeface="Arial"/>
              </a:rPr>
              <a:t>support</a:t>
            </a:r>
            <a:r>
              <a:rPr sz="3993" spc="-118" dirty="0">
                <a:solidFill>
                  <a:srgbClr val="000000"/>
                </a:solidFill>
                <a:latin typeface="Arial"/>
                <a:cs typeface="Arial"/>
              </a:rPr>
              <a:t> </a:t>
            </a:r>
            <a:r>
              <a:rPr sz="3993" dirty="0">
                <a:solidFill>
                  <a:srgbClr val="000000"/>
                </a:solidFill>
                <a:latin typeface="Arial"/>
                <a:cs typeface="Arial"/>
              </a:rPr>
              <a:t>for</a:t>
            </a:r>
            <a:r>
              <a:rPr sz="3993" spc="-127" dirty="0">
                <a:solidFill>
                  <a:srgbClr val="000000"/>
                </a:solidFill>
                <a:latin typeface="Arial"/>
                <a:cs typeface="Arial"/>
              </a:rPr>
              <a:t> </a:t>
            </a:r>
            <a:r>
              <a:rPr sz="3993" spc="-9" dirty="0">
                <a:solidFill>
                  <a:srgbClr val="000000"/>
                </a:solidFill>
                <a:latin typeface="Arial"/>
                <a:cs typeface="Arial"/>
              </a:rPr>
              <a:t>namesapces</a:t>
            </a:r>
            <a:endParaRPr sz="3993">
              <a:latin typeface="Arial"/>
              <a:cs typeface="Arial"/>
            </a:endParaRPr>
          </a:p>
        </p:txBody>
      </p:sp>
      <p:sp>
        <p:nvSpPr>
          <p:cNvPr id="3" name="object 3"/>
          <p:cNvSpPr txBox="1"/>
          <p:nvPr/>
        </p:nvSpPr>
        <p:spPr>
          <a:xfrm>
            <a:off x="1966216" y="1421161"/>
            <a:ext cx="7219918" cy="883590"/>
          </a:xfrm>
          <a:prstGeom prst="rect">
            <a:avLst/>
          </a:prstGeom>
        </p:spPr>
        <p:txBody>
          <a:bodyPr vert="horz" wrap="square" lIns="0" tIns="169433" rIns="0" bIns="0" rtlCol="0">
            <a:spAutoFit/>
          </a:bodyPr>
          <a:lstStyle/>
          <a:p>
            <a:pPr marL="11527">
              <a:spcBef>
                <a:spcPts val="1334"/>
              </a:spcBef>
            </a:pPr>
            <a:r>
              <a:rPr sz="1815" spc="91" dirty="0">
                <a:latin typeface="Trebuchet MS"/>
                <a:cs typeface="Trebuchet MS"/>
              </a:rPr>
              <a:t>Apart</a:t>
            </a:r>
            <a:r>
              <a:rPr sz="1815" spc="36" dirty="0">
                <a:latin typeface="Trebuchet MS"/>
                <a:cs typeface="Trebuchet MS"/>
              </a:rPr>
              <a:t> </a:t>
            </a:r>
            <a:r>
              <a:rPr sz="1815" spc="86" dirty="0">
                <a:latin typeface="Trebuchet MS"/>
                <a:cs typeface="Trebuchet MS"/>
              </a:rPr>
              <a:t>from</a:t>
            </a:r>
            <a:r>
              <a:rPr sz="1815" spc="45" dirty="0">
                <a:latin typeface="Trebuchet MS"/>
                <a:cs typeface="Trebuchet MS"/>
              </a:rPr>
              <a:t> </a:t>
            </a:r>
            <a:r>
              <a:rPr sz="1815" spc="50" dirty="0">
                <a:latin typeface="Trebuchet MS"/>
                <a:cs typeface="Trebuchet MS"/>
              </a:rPr>
              <a:t>kernel,</a:t>
            </a:r>
            <a:r>
              <a:rPr sz="1815" spc="36" dirty="0">
                <a:latin typeface="Trebuchet MS"/>
                <a:cs typeface="Trebuchet MS"/>
              </a:rPr>
              <a:t> </a:t>
            </a:r>
            <a:r>
              <a:rPr sz="1815" spc="77" dirty="0">
                <a:latin typeface="Trebuchet MS"/>
                <a:cs typeface="Trebuchet MS"/>
              </a:rPr>
              <a:t>there</a:t>
            </a:r>
            <a:r>
              <a:rPr sz="1815" spc="45" dirty="0">
                <a:latin typeface="Trebuchet MS"/>
                <a:cs typeface="Trebuchet MS"/>
              </a:rPr>
              <a:t> </a:t>
            </a:r>
            <a:r>
              <a:rPr sz="1815" spc="95" dirty="0">
                <a:latin typeface="Trebuchet MS"/>
                <a:cs typeface="Trebuchet MS"/>
              </a:rPr>
              <a:t>were</a:t>
            </a:r>
            <a:r>
              <a:rPr sz="1815" spc="45" dirty="0">
                <a:latin typeface="Trebuchet MS"/>
                <a:cs typeface="Trebuchet MS"/>
              </a:rPr>
              <a:t> </a:t>
            </a:r>
            <a:r>
              <a:rPr sz="1815" spc="109" dirty="0">
                <a:latin typeface="Trebuchet MS"/>
                <a:cs typeface="Trebuchet MS"/>
              </a:rPr>
              <a:t>also</a:t>
            </a:r>
            <a:r>
              <a:rPr sz="1815" spc="27" dirty="0">
                <a:latin typeface="Trebuchet MS"/>
                <a:cs typeface="Trebuchet MS"/>
              </a:rPr>
              <a:t> </a:t>
            </a:r>
            <a:r>
              <a:rPr sz="1815" spc="177" dirty="0">
                <a:latin typeface="Trebuchet MS"/>
                <a:cs typeface="Trebuchet MS"/>
              </a:rPr>
              <a:t>some</a:t>
            </a:r>
            <a:r>
              <a:rPr sz="1815" spc="45" dirty="0">
                <a:latin typeface="Trebuchet MS"/>
                <a:cs typeface="Trebuchet MS"/>
              </a:rPr>
              <a:t> </a:t>
            </a:r>
            <a:r>
              <a:rPr sz="1815" spc="132" dirty="0">
                <a:latin typeface="Trebuchet MS"/>
                <a:cs typeface="Trebuchet MS"/>
              </a:rPr>
              <a:t>user</a:t>
            </a:r>
            <a:r>
              <a:rPr sz="1815" spc="50" dirty="0">
                <a:latin typeface="Trebuchet MS"/>
                <a:cs typeface="Trebuchet MS"/>
              </a:rPr>
              <a:t> </a:t>
            </a:r>
            <a:r>
              <a:rPr sz="1815" spc="136" dirty="0">
                <a:latin typeface="Trebuchet MS"/>
                <a:cs typeface="Trebuchet MS"/>
              </a:rPr>
              <a:t>space</a:t>
            </a:r>
            <a:r>
              <a:rPr sz="1815" spc="45" dirty="0">
                <a:latin typeface="Trebuchet MS"/>
                <a:cs typeface="Trebuchet MS"/>
              </a:rPr>
              <a:t> </a:t>
            </a:r>
            <a:r>
              <a:rPr sz="1815" spc="64" dirty="0">
                <a:latin typeface="Trebuchet MS"/>
                <a:cs typeface="Trebuchet MS"/>
              </a:rPr>
              <a:t>additions:</a:t>
            </a:r>
            <a:endParaRPr sz="1815">
              <a:latin typeface="Trebuchet MS"/>
              <a:cs typeface="Trebuchet MS"/>
            </a:endParaRPr>
          </a:p>
          <a:p>
            <a:pPr marL="284129" indent="-272602">
              <a:spcBef>
                <a:spcPts val="1243"/>
              </a:spcBef>
              <a:buFont typeface="Trebuchet MS"/>
              <a:buChar char="●"/>
              <a:tabLst>
                <a:tab pos="284129" algn="l"/>
              </a:tabLst>
            </a:pPr>
            <a:r>
              <a:rPr sz="1815" b="1" spc="218" dirty="0">
                <a:latin typeface="Trebuchet MS"/>
                <a:cs typeface="Trebuchet MS"/>
              </a:rPr>
              <a:t>IPROUTE</a:t>
            </a:r>
            <a:r>
              <a:rPr sz="1815" b="1" spc="36" dirty="0">
                <a:latin typeface="Trebuchet MS"/>
                <a:cs typeface="Trebuchet MS"/>
              </a:rPr>
              <a:t> </a:t>
            </a:r>
            <a:r>
              <a:rPr sz="1815" spc="103" dirty="0">
                <a:latin typeface="Trebuchet MS"/>
                <a:cs typeface="Trebuchet MS"/>
              </a:rPr>
              <a:t>package:</a:t>
            </a:r>
            <a:endParaRPr sz="1815">
              <a:latin typeface="Trebuchet MS"/>
              <a:cs typeface="Trebuchet MS"/>
            </a:endParaRPr>
          </a:p>
        </p:txBody>
      </p:sp>
      <p:sp>
        <p:nvSpPr>
          <p:cNvPr id="4" name="object 4"/>
          <p:cNvSpPr txBox="1"/>
          <p:nvPr/>
        </p:nvSpPr>
        <p:spPr>
          <a:xfrm>
            <a:off x="2064188" y="2526510"/>
            <a:ext cx="106039" cy="137379"/>
          </a:xfrm>
          <a:prstGeom prst="rect">
            <a:avLst/>
          </a:prstGeom>
        </p:spPr>
        <p:txBody>
          <a:bodyPr vert="horz" wrap="square" lIns="0" tIns="11526" rIns="0" bIns="0" rtlCol="0">
            <a:spAutoFit/>
          </a:bodyPr>
          <a:lstStyle/>
          <a:p>
            <a:pPr marL="11527">
              <a:spcBef>
                <a:spcPts val="91"/>
              </a:spcBef>
            </a:pPr>
            <a:r>
              <a:rPr sz="817" spc="113" dirty="0">
                <a:latin typeface="Calibri"/>
                <a:cs typeface="Calibri"/>
              </a:rPr>
              <a:t>●</a:t>
            </a:r>
            <a:endParaRPr sz="817">
              <a:latin typeface="Calibri"/>
              <a:cs typeface="Calibri"/>
            </a:endParaRPr>
          </a:p>
        </p:txBody>
      </p:sp>
      <p:sp>
        <p:nvSpPr>
          <p:cNvPr id="5" name="object 5"/>
          <p:cNvSpPr txBox="1"/>
          <p:nvPr/>
        </p:nvSpPr>
        <p:spPr>
          <a:xfrm>
            <a:off x="2358101" y="2448133"/>
            <a:ext cx="7747811" cy="564213"/>
          </a:xfrm>
          <a:prstGeom prst="rect">
            <a:avLst/>
          </a:prstGeom>
        </p:spPr>
        <p:txBody>
          <a:bodyPr vert="horz" wrap="square" lIns="0" tIns="25356" rIns="0" bIns="0" rtlCol="0">
            <a:spAutoFit/>
          </a:bodyPr>
          <a:lstStyle/>
          <a:p>
            <a:pPr marL="11527" marR="4611">
              <a:lnSpc>
                <a:spcPts val="2133"/>
              </a:lnSpc>
              <a:spcBef>
                <a:spcPts val="199"/>
              </a:spcBef>
            </a:pPr>
            <a:r>
              <a:rPr sz="1815" spc="191" dirty="0">
                <a:latin typeface="Trebuchet MS"/>
                <a:cs typeface="Trebuchet MS"/>
              </a:rPr>
              <a:t>Some</a:t>
            </a:r>
            <a:r>
              <a:rPr sz="1815" spc="64" dirty="0">
                <a:latin typeface="Trebuchet MS"/>
                <a:cs typeface="Trebuchet MS"/>
              </a:rPr>
              <a:t> </a:t>
            </a:r>
            <a:r>
              <a:rPr sz="1815" spc="91" dirty="0">
                <a:latin typeface="Trebuchet MS"/>
                <a:cs typeface="Trebuchet MS"/>
              </a:rPr>
              <a:t>additions</a:t>
            </a:r>
            <a:r>
              <a:rPr sz="1815" spc="73" dirty="0">
                <a:latin typeface="Trebuchet MS"/>
                <a:cs typeface="Trebuchet MS"/>
              </a:rPr>
              <a:t> </a:t>
            </a:r>
            <a:r>
              <a:rPr sz="1815" dirty="0">
                <a:latin typeface="Trebuchet MS"/>
                <a:cs typeface="Trebuchet MS"/>
              </a:rPr>
              <a:t>like</a:t>
            </a:r>
            <a:r>
              <a:rPr sz="1815" spc="95" dirty="0">
                <a:latin typeface="Trebuchet MS"/>
                <a:cs typeface="Trebuchet MS"/>
              </a:rPr>
              <a:t> </a:t>
            </a:r>
            <a:r>
              <a:rPr sz="1815" i="1" dirty="0">
                <a:solidFill>
                  <a:srgbClr val="0000FF"/>
                </a:solidFill>
                <a:latin typeface="Trebuchet MS"/>
                <a:cs typeface="Trebuchet MS"/>
              </a:rPr>
              <a:t>ip</a:t>
            </a:r>
            <a:r>
              <a:rPr sz="1815" i="1" spc="68" dirty="0">
                <a:solidFill>
                  <a:srgbClr val="0000FF"/>
                </a:solidFill>
                <a:latin typeface="Trebuchet MS"/>
                <a:cs typeface="Trebuchet MS"/>
              </a:rPr>
              <a:t> </a:t>
            </a:r>
            <a:r>
              <a:rPr sz="1815" i="1" spc="118" dirty="0">
                <a:solidFill>
                  <a:srgbClr val="0000FF"/>
                </a:solidFill>
                <a:latin typeface="Trebuchet MS"/>
                <a:cs typeface="Trebuchet MS"/>
              </a:rPr>
              <a:t>netns</a:t>
            </a:r>
            <a:r>
              <a:rPr sz="1815" i="1" spc="73" dirty="0">
                <a:solidFill>
                  <a:srgbClr val="0000FF"/>
                </a:solidFill>
                <a:latin typeface="Trebuchet MS"/>
                <a:cs typeface="Trebuchet MS"/>
              </a:rPr>
              <a:t> </a:t>
            </a:r>
            <a:r>
              <a:rPr sz="1815" i="1" dirty="0">
                <a:solidFill>
                  <a:srgbClr val="0000FF"/>
                </a:solidFill>
                <a:latin typeface="Trebuchet MS"/>
                <a:cs typeface="Trebuchet MS"/>
              </a:rPr>
              <a:t>add/ip</a:t>
            </a:r>
            <a:r>
              <a:rPr sz="1815" i="1" spc="68" dirty="0">
                <a:solidFill>
                  <a:srgbClr val="0000FF"/>
                </a:solidFill>
                <a:latin typeface="Trebuchet MS"/>
                <a:cs typeface="Trebuchet MS"/>
              </a:rPr>
              <a:t> </a:t>
            </a:r>
            <a:r>
              <a:rPr sz="1815" i="1" spc="118" dirty="0">
                <a:solidFill>
                  <a:srgbClr val="0000FF"/>
                </a:solidFill>
                <a:latin typeface="Trebuchet MS"/>
                <a:cs typeface="Trebuchet MS"/>
              </a:rPr>
              <a:t>netns</a:t>
            </a:r>
            <a:r>
              <a:rPr sz="1815" i="1" spc="73" dirty="0">
                <a:solidFill>
                  <a:srgbClr val="0000FF"/>
                </a:solidFill>
                <a:latin typeface="Trebuchet MS"/>
                <a:cs typeface="Trebuchet MS"/>
              </a:rPr>
              <a:t> </a:t>
            </a:r>
            <a:r>
              <a:rPr sz="1815" i="1" spc="64" dirty="0">
                <a:solidFill>
                  <a:srgbClr val="0000FF"/>
                </a:solidFill>
                <a:latin typeface="Trebuchet MS"/>
                <a:cs typeface="Trebuchet MS"/>
              </a:rPr>
              <a:t>del</a:t>
            </a:r>
            <a:r>
              <a:rPr sz="1815" i="1" spc="86" dirty="0">
                <a:solidFill>
                  <a:srgbClr val="0000FF"/>
                </a:solidFill>
                <a:latin typeface="Trebuchet MS"/>
                <a:cs typeface="Trebuchet MS"/>
              </a:rPr>
              <a:t> </a:t>
            </a:r>
            <a:r>
              <a:rPr sz="1815" spc="150" dirty="0">
                <a:latin typeface="Trebuchet MS"/>
                <a:cs typeface="Trebuchet MS"/>
              </a:rPr>
              <a:t>and</a:t>
            </a:r>
            <a:r>
              <a:rPr sz="1815" spc="73" dirty="0">
                <a:latin typeface="Trebuchet MS"/>
                <a:cs typeface="Trebuchet MS"/>
              </a:rPr>
              <a:t> </a:t>
            </a:r>
            <a:r>
              <a:rPr sz="1815" spc="127" dirty="0">
                <a:latin typeface="Trebuchet MS"/>
                <a:cs typeface="Trebuchet MS"/>
              </a:rPr>
              <a:t>more</a:t>
            </a:r>
            <a:r>
              <a:rPr sz="1815" spc="77" dirty="0">
                <a:latin typeface="Trebuchet MS"/>
                <a:cs typeface="Trebuchet MS"/>
              </a:rPr>
              <a:t> </a:t>
            </a:r>
            <a:r>
              <a:rPr sz="1815" spc="163" dirty="0">
                <a:latin typeface="Trebuchet MS"/>
                <a:cs typeface="Trebuchet MS"/>
              </a:rPr>
              <a:t>commands </a:t>
            </a:r>
            <a:r>
              <a:rPr sz="1815" spc="82" dirty="0">
                <a:latin typeface="Trebuchet MS"/>
                <a:cs typeface="Trebuchet MS"/>
              </a:rPr>
              <a:t>(starting</a:t>
            </a:r>
            <a:r>
              <a:rPr sz="1815" spc="54" dirty="0">
                <a:latin typeface="Trebuchet MS"/>
                <a:cs typeface="Trebuchet MS"/>
              </a:rPr>
              <a:t> </a:t>
            </a:r>
            <a:r>
              <a:rPr sz="1815" spc="59" dirty="0">
                <a:latin typeface="Trebuchet MS"/>
                <a:cs typeface="Trebuchet MS"/>
              </a:rPr>
              <a:t>with</a:t>
            </a:r>
            <a:r>
              <a:rPr sz="1815" spc="77" dirty="0">
                <a:latin typeface="Trebuchet MS"/>
                <a:cs typeface="Trebuchet MS"/>
              </a:rPr>
              <a:t> </a:t>
            </a:r>
            <a:r>
              <a:rPr sz="1815" i="1" dirty="0">
                <a:latin typeface="Trebuchet MS"/>
                <a:cs typeface="Trebuchet MS"/>
              </a:rPr>
              <a:t>ip</a:t>
            </a:r>
            <a:r>
              <a:rPr sz="1815" i="1" spc="59" dirty="0">
                <a:latin typeface="Trebuchet MS"/>
                <a:cs typeface="Trebuchet MS"/>
              </a:rPr>
              <a:t> </a:t>
            </a:r>
            <a:r>
              <a:rPr sz="1815" i="1" spc="118" dirty="0">
                <a:latin typeface="Trebuchet MS"/>
                <a:cs typeface="Trebuchet MS"/>
              </a:rPr>
              <a:t>netns</a:t>
            </a:r>
            <a:r>
              <a:rPr sz="1815" i="1" spc="73" dirty="0">
                <a:latin typeface="Trebuchet MS"/>
                <a:cs typeface="Trebuchet MS"/>
              </a:rPr>
              <a:t> </a:t>
            </a:r>
            <a:r>
              <a:rPr sz="1815" spc="227" dirty="0">
                <a:latin typeface="Trebuchet MS"/>
                <a:cs typeface="Trebuchet MS"/>
              </a:rPr>
              <a:t>…)</a:t>
            </a:r>
            <a:endParaRPr sz="1815">
              <a:latin typeface="Trebuchet MS"/>
              <a:cs typeface="Trebuchet MS"/>
            </a:endParaRPr>
          </a:p>
        </p:txBody>
      </p:sp>
      <p:sp>
        <p:nvSpPr>
          <p:cNvPr id="6" name="object 6"/>
          <p:cNvSpPr txBox="1"/>
          <p:nvPr/>
        </p:nvSpPr>
        <p:spPr>
          <a:xfrm>
            <a:off x="2064188" y="3231903"/>
            <a:ext cx="106039" cy="137379"/>
          </a:xfrm>
          <a:prstGeom prst="rect">
            <a:avLst/>
          </a:prstGeom>
        </p:spPr>
        <p:txBody>
          <a:bodyPr vert="horz" wrap="square" lIns="0" tIns="11526" rIns="0" bIns="0" rtlCol="0">
            <a:spAutoFit/>
          </a:bodyPr>
          <a:lstStyle/>
          <a:p>
            <a:pPr marL="11527">
              <a:spcBef>
                <a:spcPts val="91"/>
              </a:spcBef>
            </a:pPr>
            <a:r>
              <a:rPr sz="817" spc="113" dirty="0">
                <a:latin typeface="Calibri"/>
                <a:cs typeface="Calibri"/>
              </a:rPr>
              <a:t>●</a:t>
            </a:r>
            <a:endParaRPr sz="817">
              <a:latin typeface="Calibri"/>
              <a:cs typeface="Calibri"/>
            </a:endParaRPr>
          </a:p>
        </p:txBody>
      </p:sp>
      <p:sp>
        <p:nvSpPr>
          <p:cNvPr id="7" name="object 7"/>
          <p:cNvSpPr txBox="1"/>
          <p:nvPr/>
        </p:nvSpPr>
        <p:spPr>
          <a:xfrm>
            <a:off x="2358101" y="3153528"/>
            <a:ext cx="3856616" cy="290946"/>
          </a:xfrm>
          <a:prstGeom prst="rect">
            <a:avLst/>
          </a:prstGeom>
        </p:spPr>
        <p:txBody>
          <a:bodyPr vert="horz" wrap="square" lIns="0" tIns="11526" rIns="0" bIns="0" rtlCol="0">
            <a:spAutoFit/>
          </a:bodyPr>
          <a:lstStyle/>
          <a:p>
            <a:pPr marL="11527">
              <a:spcBef>
                <a:spcPts val="91"/>
              </a:spcBef>
            </a:pPr>
            <a:r>
              <a:rPr sz="1815" spc="132" dirty="0">
                <a:latin typeface="Trebuchet MS"/>
                <a:cs typeface="Trebuchet MS"/>
              </a:rPr>
              <a:t>We</a:t>
            </a:r>
            <a:r>
              <a:rPr sz="1815" spc="45" dirty="0">
                <a:latin typeface="Trebuchet MS"/>
                <a:cs typeface="Trebuchet MS"/>
              </a:rPr>
              <a:t> </a:t>
            </a:r>
            <a:r>
              <a:rPr sz="1815" dirty="0">
                <a:latin typeface="Trebuchet MS"/>
                <a:cs typeface="Trebuchet MS"/>
              </a:rPr>
              <a:t>will</a:t>
            </a:r>
            <a:r>
              <a:rPr sz="1815" spc="36" dirty="0">
                <a:latin typeface="Trebuchet MS"/>
                <a:cs typeface="Trebuchet MS"/>
              </a:rPr>
              <a:t> </a:t>
            </a:r>
            <a:r>
              <a:rPr sz="1815" spc="150" dirty="0">
                <a:latin typeface="Trebuchet MS"/>
                <a:cs typeface="Trebuchet MS"/>
              </a:rPr>
              <a:t>see</a:t>
            </a:r>
            <a:r>
              <a:rPr sz="1815" spc="45" dirty="0">
                <a:latin typeface="Trebuchet MS"/>
                <a:cs typeface="Trebuchet MS"/>
              </a:rPr>
              <a:t> </a:t>
            </a:r>
            <a:r>
              <a:rPr sz="1815" spc="177" dirty="0">
                <a:latin typeface="Trebuchet MS"/>
                <a:cs typeface="Trebuchet MS"/>
              </a:rPr>
              <a:t>some</a:t>
            </a:r>
            <a:r>
              <a:rPr sz="1815" spc="50" dirty="0">
                <a:latin typeface="Trebuchet MS"/>
                <a:cs typeface="Trebuchet MS"/>
              </a:rPr>
              <a:t> </a:t>
            </a:r>
            <a:r>
              <a:rPr sz="1815" spc="132" dirty="0">
                <a:latin typeface="Trebuchet MS"/>
                <a:cs typeface="Trebuchet MS"/>
              </a:rPr>
              <a:t>examples</a:t>
            </a:r>
            <a:r>
              <a:rPr sz="1815" spc="41" dirty="0">
                <a:latin typeface="Trebuchet MS"/>
                <a:cs typeface="Trebuchet MS"/>
              </a:rPr>
              <a:t> </a:t>
            </a:r>
            <a:r>
              <a:rPr sz="1815" spc="-9" dirty="0">
                <a:latin typeface="Trebuchet MS"/>
                <a:cs typeface="Trebuchet MS"/>
              </a:rPr>
              <a:t>later.</a:t>
            </a:r>
            <a:endParaRPr sz="1815">
              <a:latin typeface="Trebuchet MS"/>
              <a:cs typeface="Trebuchet MS"/>
            </a:endParaRPr>
          </a:p>
        </p:txBody>
      </p:sp>
      <p:sp>
        <p:nvSpPr>
          <p:cNvPr id="8" name="object 8"/>
          <p:cNvSpPr txBox="1"/>
          <p:nvPr/>
        </p:nvSpPr>
        <p:spPr>
          <a:xfrm>
            <a:off x="1966217" y="3588059"/>
            <a:ext cx="2585869" cy="290946"/>
          </a:xfrm>
          <a:prstGeom prst="rect">
            <a:avLst/>
          </a:prstGeom>
        </p:spPr>
        <p:txBody>
          <a:bodyPr vert="horz" wrap="square" lIns="0" tIns="11526" rIns="0" bIns="0" rtlCol="0">
            <a:spAutoFit/>
          </a:bodyPr>
          <a:lstStyle/>
          <a:p>
            <a:pPr marL="284129" indent="-272602">
              <a:spcBef>
                <a:spcPts val="91"/>
              </a:spcBef>
              <a:buFont typeface="Trebuchet MS"/>
              <a:buChar char="●"/>
              <a:tabLst>
                <a:tab pos="284129" algn="l"/>
              </a:tabLst>
            </a:pPr>
            <a:r>
              <a:rPr sz="1815" b="1" spc="118" dirty="0">
                <a:latin typeface="Trebuchet MS"/>
                <a:cs typeface="Trebuchet MS"/>
              </a:rPr>
              <a:t>util-</a:t>
            </a:r>
            <a:r>
              <a:rPr sz="1815" b="1" spc="145" dirty="0">
                <a:latin typeface="Trebuchet MS"/>
                <a:cs typeface="Trebuchet MS"/>
              </a:rPr>
              <a:t>linux</a:t>
            </a:r>
            <a:r>
              <a:rPr sz="1815" b="1" spc="54" dirty="0">
                <a:latin typeface="Trebuchet MS"/>
                <a:cs typeface="Trebuchet MS"/>
              </a:rPr>
              <a:t> </a:t>
            </a:r>
            <a:r>
              <a:rPr sz="1815" spc="103" dirty="0">
                <a:latin typeface="Trebuchet MS"/>
                <a:cs typeface="Trebuchet MS"/>
              </a:rPr>
              <a:t>package:</a:t>
            </a:r>
            <a:endParaRPr sz="1815">
              <a:latin typeface="Trebuchet MS"/>
              <a:cs typeface="Trebuchet MS"/>
            </a:endParaRPr>
          </a:p>
        </p:txBody>
      </p:sp>
      <p:sp>
        <p:nvSpPr>
          <p:cNvPr id="9" name="object 9"/>
          <p:cNvSpPr txBox="1"/>
          <p:nvPr/>
        </p:nvSpPr>
        <p:spPr>
          <a:xfrm>
            <a:off x="2064188" y="4100968"/>
            <a:ext cx="106039" cy="137379"/>
          </a:xfrm>
          <a:prstGeom prst="rect">
            <a:avLst/>
          </a:prstGeom>
        </p:spPr>
        <p:txBody>
          <a:bodyPr vert="horz" wrap="square" lIns="0" tIns="11526" rIns="0" bIns="0" rtlCol="0">
            <a:spAutoFit/>
          </a:bodyPr>
          <a:lstStyle/>
          <a:p>
            <a:pPr marL="11527">
              <a:spcBef>
                <a:spcPts val="91"/>
              </a:spcBef>
            </a:pPr>
            <a:r>
              <a:rPr sz="817" spc="113" dirty="0">
                <a:latin typeface="Calibri"/>
                <a:cs typeface="Calibri"/>
              </a:rPr>
              <a:t>●</a:t>
            </a:r>
            <a:endParaRPr sz="817">
              <a:latin typeface="Calibri"/>
              <a:cs typeface="Calibri"/>
            </a:endParaRPr>
          </a:p>
        </p:txBody>
      </p:sp>
      <p:sp>
        <p:nvSpPr>
          <p:cNvPr id="10" name="object 10"/>
          <p:cNvSpPr txBox="1"/>
          <p:nvPr/>
        </p:nvSpPr>
        <p:spPr>
          <a:xfrm>
            <a:off x="2358101" y="3864684"/>
            <a:ext cx="5922084" cy="883590"/>
          </a:xfrm>
          <a:prstGeom prst="rect">
            <a:avLst/>
          </a:prstGeom>
        </p:spPr>
        <p:txBody>
          <a:bodyPr vert="horz" wrap="square" lIns="0" tIns="169433" rIns="0" bIns="0" rtlCol="0">
            <a:spAutoFit/>
          </a:bodyPr>
          <a:lstStyle/>
          <a:p>
            <a:pPr marL="11527">
              <a:spcBef>
                <a:spcPts val="1334"/>
              </a:spcBef>
            </a:pPr>
            <a:r>
              <a:rPr sz="1815" i="1" spc="127" dirty="0">
                <a:solidFill>
                  <a:srgbClr val="0000FF"/>
                </a:solidFill>
                <a:latin typeface="Trebuchet MS"/>
                <a:cs typeface="Trebuchet MS"/>
              </a:rPr>
              <a:t>unshare</a:t>
            </a:r>
            <a:r>
              <a:rPr sz="1815" i="1" spc="82" dirty="0">
                <a:solidFill>
                  <a:srgbClr val="0000FF"/>
                </a:solidFill>
                <a:latin typeface="Trebuchet MS"/>
                <a:cs typeface="Trebuchet MS"/>
              </a:rPr>
              <a:t> </a:t>
            </a:r>
            <a:r>
              <a:rPr sz="1815" dirty="0">
                <a:latin typeface="Trebuchet MS"/>
                <a:cs typeface="Trebuchet MS"/>
              </a:rPr>
              <a:t>util</a:t>
            </a:r>
            <a:r>
              <a:rPr sz="1815" spc="64" dirty="0">
                <a:latin typeface="Trebuchet MS"/>
                <a:cs typeface="Trebuchet MS"/>
              </a:rPr>
              <a:t> </a:t>
            </a:r>
            <a:r>
              <a:rPr sz="1815" spc="59" dirty="0">
                <a:latin typeface="Trebuchet MS"/>
                <a:cs typeface="Trebuchet MS"/>
              </a:rPr>
              <a:t>with</a:t>
            </a:r>
            <a:r>
              <a:rPr sz="1815" spc="73" dirty="0">
                <a:latin typeface="Trebuchet MS"/>
                <a:cs typeface="Trebuchet MS"/>
              </a:rPr>
              <a:t> </a:t>
            </a:r>
            <a:r>
              <a:rPr sz="1815" spc="113" dirty="0">
                <a:latin typeface="Trebuchet MS"/>
                <a:cs typeface="Trebuchet MS"/>
              </a:rPr>
              <a:t>support</a:t>
            </a:r>
            <a:r>
              <a:rPr sz="1815" spc="73" dirty="0">
                <a:latin typeface="Trebuchet MS"/>
                <a:cs typeface="Trebuchet MS"/>
              </a:rPr>
              <a:t> </a:t>
            </a:r>
            <a:r>
              <a:rPr sz="1815" dirty="0">
                <a:latin typeface="Trebuchet MS"/>
                <a:cs typeface="Trebuchet MS"/>
              </a:rPr>
              <a:t>for</a:t>
            </a:r>
            <a:r>
              <a:rPr sz="1815" spc="68" dirty="0">
                <a:latin typeface="Trebuchet MS"/>
                <a:cs typeface="Trebuchet MS"/>
              </a:rPr>
              <a:t> </a:t>
            </a:r>
            <a:r>
              <a:rPr sz="1815" dirty="0">
                <a:latin typeface="Trebuchet MS"/>
                <a:cs typeface="Trebuchet MS"/>
              </a:rPr>
              <a:t>all</a:t>
            </a:r>
            <a:r>
              <a:rPr sz="1815" spc="64" dirty="0">
                <a:latin typeface="Trebuchet MS"/>
                <a:cs typeface="Trebuchet MS"/>
              </a:rPr>
              <a:t> </a:t>
            </a:r>
            <a:r>
              <a:rPr sz="1815" spc="91" dirty="0">
                <a:latin typeface="Trebuchet MS"/>
                <a:cs typeface="Trebuchet MS"/>
              </a:rPr>
              <a:t>the</a:t>
            </a:r>
            <a:r>
              <a:rPr sz="1815" spc="73" dirty="0">
                <a:latin typeface="Trebuchet MS"/>
                <a:cs typeface="Trebuchet MS"/>
              </a:rPr>
              <a:t> </a:t>
            </a:r>
            <a:r>
              <a:rPr sz="1815" spc="200" dirty="0">
                <a:latin typeface="Trebuchet MS"/>
                <a:cs typeface="Trebuchet MS"/>
              </a:rPr>
              <a:t>6</a:t>
            </a:r>
            <a:r>
              <a:rPr sz="1815" spc="73" dirty="0">
                <a:latin typeface="Trebuchet MS"/>
                <a:cs typeface="Trebuchet MS"/>
              </a:rPr>
              <a:t> </a:t>
            </a:r>
            <a:r>
              <a:rPr sz="1815" spc="127" dirty="0">
                <a:latin typeface="Trebuchet MS"/>
                <a:cs typeface="Trebuchet MS"/>
              </a:rPr>
              <a:t>namespaces.</a:t>
            </a:r>
            <a:endParaRPr sz="1815">
              <a:latin typeface="Trebuchet MS"/>
              <a:cs typeface="Trebuchet MS"/>
            </a:endParaRPr>
          </a:p>
          <a:p>
            <a:pPr marL="11527">
              <a:spcBef>
                <a:spcPts val="1243"/>
              </a:spcBef>
            </a:pPr>
            <a:r>
              <a:rPr sz="1815" i="1" spc="100" dirty="0">
                <a:solidFill>
                  <a:srgbClr val="0000FF"/>
                </a:solidFill>
                <a:latin typeface="Trebuchet MS"/>
                <a:cs typeface="Trebuchet MS"/>
              </a:rPr>
              <a:t>nsenter</a:t>
            </a:r>
            <a:r>
              <a:rPr sz="1815" i="1" spc="50" dirty="0">
                <a:solidFill>
                  <a:srgbClr val="0000FF"/>
                </a:solidFill>
                <a:latin typeface="Trebuchet MS"/>
                <a:cs typeface="Trebuchet MS"/>
              </a:rPr>
              <a:t> </a:t>
            </a:r>
            <a:r>
              <a:rPr sz="1815" spc="231" dirty="0">
                <a:latin typeface="Trebuchet MS"/>
                <a:cs typeface="Trebuchet MS"/>
              </a:rPr>
              <a:t>–</a:t>
            </a:r>
            <a:r>
              <a:rPr sz="1815" spc="50" dirty="0">
                <a:latin typeface="Trebuchet MS"/>
                <a:cs typeface="Trebuchet MS"/>
              </a:rPr>
              <a:t> </a:t>
            </a:r>
            <a:r>
              <a:rPr sz="1815" spc="150" dirty="0">
                <a:latin typeface="Trebuchet MS"/>
                <a:cs typeface="Trebuchet MS"/>
              </a:rPr>
              <a:t>a</a:t>
            </a:r>
            <a:r>
              <a:rPr sz="1815" spc="36" dirty="0">
                <a:latin typeface="Trebuchet MS"/>
                <a:cs typeface="Trebuchet MS"/>
              </a:rPr>
              <a:t> </a:t>
            </a:r>
            <a:r>
              <a:rPr sz="1815" spc="103" dirty="0">
                <a:latin typeface="Trebuchet MS"/>
                <a:cs typeface="Trebuchet MS"/>
              </a:rPr>
              <a:t>wrapper</a:t>
            </a:r>
            <a:r>
              <a:rPr sz="1815" spc="50" dirty="0">
                <a:latin typeface="Trebuchet MS"/>
                <a:cs typeface="Trebuchet MS"/>
              </a:rPr>
              <a:t> </a:t>
            </a:r>
            <a:r>
              <a:rPr sz="1815" spc="118" dirty="0">
                <a:latin typeface="Trebuchet MS"/>
                <a:cs typeface="Trebuchet MS"/>
              </a:rPr>
              <a:t>around</a:t>
            </a:r>
            <a:r>
              <a:rPr sz="1815" spc="68" dirty="0">
                <a:latin typeface="Trebuchet MS"/>
                <a:cs typeface="Trebuchet MS"/>
              </a:rPr>
              <a:t> </a:t>
            </a:r>
            <a:r>
              <a:rPr sz="1815" i="1" spc="64" dirty="0">
                <a:latin typeface="Trebuchet MS"/>
                <a:cs typeface="Trebuchet MS"/>
              </a:rPr>
              <a:t>setns()</a:t>
            </a:r>
            <a:r>
              <a:rPr sz="1815" spc="64" dirty="0">
                <a:latin typeface="Trebuchet MS"/>
                <a:cs typeface="Trebuchet MS"/>
              </a:rPr>
              <a:t>.</a:t>
            </a:r>
            <a:endParaRPr sz="1815">
              <a:latin typeface="Trebuchet MS"/>
              <a:cs typeface="Trebuchet MS"/>
            </a:endParaRPr>
          </a:p>
        </p:txBody>
      </p:sp>
      <p:sp>
        <p:nvSpPr>
          <p:cNvPr id="11" name="object 11"/>
          <p:cNvSpPr txBox="1"/>
          <p:nvPr/>
        </p:nvSpPr>
        <p:spPr>
          <a:xfrm>
            <a:off x="2064188" y="4535501"/>
            <a:ext cx="106039" cy="137379"/>
          </a:xfrm>
          <a:prstGeom prst="rect">
            <a:avLst/>
          </a:prstGeom>
        </p:spPr>
        <p:txBody>
          <a:bodyPr vert="horz" wrap="square" lIns="0" tIns="11526" rIns="0" bIns="0" rtlCol="0">
            <a:spAutoFit/>
          </a:bodyPr>
          <a:lstStyle/>
          <a:p>
            <a:pPr marL="11527">
              <a:spcBef>
                <a:spcPts val="91"/>
              </a:spcBef>
            </a:pPr>
            <a:r>
              <a:rPr sz="817" spc="113" dirty="0">
                <a:latin typeface="Calibri"/>
                <a:cs typeface="Calibri"/>
              </a:rPr>
              <a:t>●</a:t>
            </a:r>
            <a:endParaRPr sz="817">
              <a:latin typeface="Calibri"/>
              <a:cs typeface="Calibri"/>
            </a:endParaRPr>
          </a:p>
        </p:txBody>
      </p:sp>
      <p:sp>
        <p:nvSpPr>
          <p:cNvPr id="12" name="object 12"/>
          <p:cNvSpPr txBox="1"/>
          <p:nvPr/>
        </p:nvSpPr>
        <p:spPr>
          <a:xfrm>
            <a:off x="1966216" y="4891655"/>
            <a:ext cx="4968880" cy="290946"/>
          </a:xfrm>
          <a:prstGeom prst="rect">
            <a:avLst/>
          </a:prstGeom>
        </p:spPr>
        <p:txBody>
          <a:bodyPr vert="horz" wrap="square" lIns="0" tIns="11526" rIns="0" bIns="0" rtlCol="0">
            <a:spAutoFit/>
          </a:bodyPr>
          <a:lstStyle/>
          <a:p>
            <a:pPr marL="284129" indent="-272602">
              <a:spcBef>
                <a:spcPts val="91"/>
              </a:spcBef>
              <a:buChar char="●"/>
              <a:tabLst>
                <a:tab pos="284129" algn="l"/>
              </a:tabLst>
            </a:pPr>
            <a:r>
              <a:rPr sz="1815" spc="113" dirty="0">
                <a:latin typeface="Trebuchet MS"/>
                <a:cs typeface="Trebuchet MS"/>
              </a:rPr>
              <a:t>See:</a:t>
            </a:r>
            <a:r>
              <a:rPr sz="1815" spc="32" dirty="0">
                <a:latin typeface="Trebuchet MS"/>
                <a:cs typeface="Trebuchet MS"/>
              </a:rPr>
              <a:t> </a:t>
            </a:r>
            <a:r>
              <a:rPr sz="1815" i="1" spc="191" dirty="0">
                <a:latin typeface="Trebuchet MS"/>
                <a:cs typeface="Trebuchet MS"/>
              </a:rPr>
              <a:t>man</a:t>
            </a:r>
            <a:r>
              <a:rPr sz="1815" i="1" spc="27" dirty="0">
                <a:latin typeface="Trebuchet MS"/>
                <a:cs typeface="Trebuchet MS"/>
              </a:rPr>
              <a:t> </a:t>
            </a:r>
            <a:r>
              <a:rPr sz="1815" i="1" spc="200" dirty="0">
                <a:latin typeface="Trebuchet MS"/>
                <a:cs typeface="Trebuchet MS"/>
              </a:rPr>
              <a:t>1</a:t>
            </a:r>
            <a:r>
              <a:rPr sz="1815" i="1" spc="32" dirty="0">
                <a:latin typeface="Trebuchet MS"/>
                <a:cs typeface="Trebuchet MS"/>
              </a:rPr>
              <a:t> </a:t>
            </a:r>
            <a:r>
              <a:rPr sz="1815" i="1" spc="127" dirty="0">
                <a:latin typeface="Trebuchet MS"/>
                <a:cs typeface="Trebuchet MS"/>
              </a:rPr>
              <a:t>unshare</a:t>
            </a:r>
            <a:r>
              <a:rPr sz="1815" i="1" spc="50" dirty="0">
                <a:latin typeface="Trebuchet MS"/>
                <a:cs typeface="Trebuchet MS"/>
              </a:rPr>
              <a:t> </a:t>
            </a:r>
            <a:r>
              <a:rPr sz="1815" spc="150" dirty="0">
                <a:latin typeface="Trebuchet MS"/>
                <a:cs typeface="Trebuchet MS"/>
              </a:rPr>
              <a:t>and</a:t>
            </a:r>
            <a:r>
              <a:rPr sz="1815" spc="41" dirty="0">
                <a:latin typeface="Trebuchet MS"/>
                <a:cs typeface="Trebuchet MS"/>
              </a:rPr>
              <a:t> </a:t>
            </a:r>
            <a:r>
              <a:rPr sz="1815" i="1" spc="191" dirty="0">
                <a:latin typeface="Trebuchet MS"/>
                <a:cs typeface="Trebuchet MS"/>
              </a:rPr>
              <a:t>man</a:t>
            </a:r>
            <a:r>
              <a:rPr sz="1815" i="1" spc="36" dirty="0">
                <a:latin typeface="Trebuchet MS"/>
                <a:cs typeface="Trebuchet MS"/>
              </a:rPr>
              <a:t> </a:t>
            </a:r>
            <a:r>
              <a:rPr sz="1815" i="1" spc="200" dirty="0">
                <a:latin typeface="Trebuchet MS"/>
                <a:cs typeface="Trebuchet MS"/>
              </a:rPr>
              <a:t>1</a:t>
            </a:r>
            <a:r>
              <a:rPr sz="1815" i="1" spc="23" dirty="0">
                <a:latin typeface="Trebuchet MS"/>
                <a:cs typeface="Trebuchet MS"/>
              </a:rPr>
              <a:t> </a:t>
            </a:r>
            <a:r>
              <a:rPr sz="1815" i="1" spc="68" dirty="0">
                <a:latin typeface="Trebuchet MS"/>
                <a:cs typeface="Trebuchet MS"/>
              </a:rPr>
              <a:t>nsenter</a:t>
            </a:r>
            <a:r>
              <a:rPr sz="1815" spc="68" dirty="0">
                <a:latin typeface="Trebuchet MS"/>
                <a:cs typeface="Trebuchet MS"/>
              </a:rPr>
              <a:t>.</a:t>
            </a:r>
            <a:endParaRPr sz="1815">
              <a:latin typeface="Trebuchet MS"/>
              <a:cs typeface="Trebuchet MS"/>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2626659" y="468424"/>
            <a:ext cx="9405257" cy="818172"/>
          </a:xfrm>
          <a:prstGeom prst="rect">
            <a:avLst/>
          </a:prstGeom>
        </p:spPr>
        <p:txBody>
          <a:bodyPr vert="horz" wrap="square" lIns="0" tIns="312355" rIns="0" bIns="0" rtlCol="0" anchor="b" anchorCtr="0">
            <a:spAutoFit/>
          </a:bodyPr>
          <a:lstStyle/>
          <a:p>
            <a:pPr marL="2345070">
              <a:spcBef>
                <a:spcPts val="91"/>
              </a:spcBef>
            </a:pPr>
            <a:r>
              <a:rPr sz="3267" spc="277" dirty="0"/>
              <a:t>UTS</a:t>
            </a:r>
            <a:r>
              <a:rPr sz="3267" spc="54" dirty="0"/>
              <a:t> </a:t>
            </a:r>
            <a:r>
              <a:rPr sz="3267" spc="263" dirty="0"/>
              <a:t>namespace</a:t>
            </a:r>
            <a:endParaRPr sz="3267"/>
          </a:p>
        </p:txBody>
      </p:sp>
      <p:sp>
        <p:nvSpPr>
          <p:cNvPr id="3" name="object 3"/>
          <p:cNvSpPr txBox="1">
            <a:spLocks noGrp="1"/>
          </p:cNvSpPr>
          <p:nvPr>
            <p:ph type="body" idx="1"/>
          </p:nvPr>
        </p:nvSpPr>
        <p:spPr>
          <a:xfrm>
            <a:off x="2626659" y="1313970"/>
            <a:ext cx="9405257" cy="2826855"/>
          </a:xfrm>
          <a:prstGeom prst="rect">
            <a:avLst/>
          </a:prstGeom>
        </p:spPr>
        <p:txBody>
          <a:bodyPr vert="horz" wrap="square" lIns="0" tIns="169663" rIns="0" bIns="0" rtlCol="0">
            <a:spAutoFit/>
          </a:bodyPr>
          <a:lstStyle/>
          <a:p>
            <a:pPr marL="11527" marR="373459">
              <a:lnSpc>
                <a:spcPts val="1915"/>
              </a:lnSpc>
              <a:spcBef>
                <a:spcPts val="191"/>
              </a:spcBef>
            </a:pPr>
            <a:r>
              <a:rPr sz="1634" spc="145" dirty="0">
                <a:solidFill>
                  <a:srgbClr val="000000"/>
                </a:solidFill>
              </a:rPr>
              <a:t>UTS</a:t>
            </a:r>
            <a:r>
              <a:rPr sz="1634" spc="45" dirty="0">
                <a:solidFill>
                  <a:srgbClr val="000000"/>
                </a:solidFill>
              </a:rPr>
              <a:t> </a:t>
            </a:r>
            <a:r>
              <a:rPr sz="1634" spc="141" dirty="0">
                <a:solidFill>
                  <a:srgbClr val="000000"/>
                </a:solidFill>
              </a:rPr>
              <a:t>namespace</a:t>
            </a:r>
            <a:r>
              <a:rPr sz="1634" spc="45" dirty="0">
                <a:solidFill>
                  <a:srgbClr val="000000"/>
                </a:solidFill>
              </a:rPr>
              <a:t> </a:t>
            </a:r>
            <a:r>
              <a:rPr sz="1634" spc="100" dirty="0">
                <a:solidFill>
                  <a:srgbClr val="000000"/>
                </a:solidFill>
              </a:rPr>
              <a:t>provides</a:t>
            </a:r>
            <a:r>
              <a:rPr sz="1634" spc="41" dirty="0">
                <a:solidFill>
                  <a:srgbClr val="000000"/>
                </a:solidFill>
              </a:rPr>
              <a:t> </a:t>
            </a:r>
            <a:r>
              <a:rPr sz="1634" spc="136" dirty="0">
                <a:solidFill>
                  <a:srgbClr val="000000"/>
                </a:solidFill>
              </a:rPr>
              <a:t>a</a:t>
            </a:r>
            <a:r>
              <a:rPr sz="1634" spc="50" dirty="0">
                <a:solidFill>
                  <a:srgbClr val="000000"/>
                </a:solidFill>
              </a:rPr>
              <a:t> </a:t>
            </a:r>
            <a:r>
              <a:rPr sz="1634" spc="145" dirty="0">
                <a:solidFill>
                  <a:srgbClr val="000000"/>
                </a:solidFill>
              </a:rPr>
              <a:t>way</a:t>
            </a:r>
            <a:r>
              <a:rPr sz="1634" spc="41" dirty="0">
                <a:solidFill>
                  <a:srgbClr val="000000"/>
                </a:solidFill>
              </a:rPr>
              <a:t> </a:t>
            </a:r>
            <a:r>
              <a:rPr sz="1634" spc="54" dirty="0">
                <a:solidFill>
                  <a:srgbClr val="000000"/>
                </a:solidFill>
              </a:rPr>
              <a:t>to</a:t>
            </a:r>
            <a:r>
              <a:rPr sz="1634" spc="36" dirty="0">
                <a:solidFill>
                  <a:srgbClr val="000000"/>
                </a:solidFill>
              </a:rPr>
              <a:t> </a:t>
            </a:r>
            <a:r>
              <a:rPr sz="1634" spc="109" dirty="0">
                <a:solidFill>
                  <a:srgbClr val="000000"/>
                </a:solidFill>
              </a:rPr>
              <a:t>get</a:t>
            </a:r>
            <a:r>
              <a:rPr sz="1634" spc="41" dirty="0">
                <a:solidFill>
                  <a:srgbClr val="000000"/>
                </a:solidFill>
              </a:rPr>
              <a:t> </a:t>
            </a:r>
            <a:r>
              <a:rPr sz="1634" spc="73" dirty="0">
                <a:solidFill>
                  <a:srgbClr val="000000"/>
                </a:solidFill>
              </a:rPr>
              <a:t>information</a:t>
            </a:r>
            <a:r>
              <a:rPr sz="1634" spc="45" dirty="0">
                <a:solidFill>
                  <a:srgbClr val="000000"/>
                </a:solidFill>
              </a:rPr>
              <a:t> </a:t>
            </a:r>
            <a:r>
              <a:rPr sz="1634" spc="100" dirty="0">
                <a:solidFill>
                  <a:srgbClr val="000000"/>
                </a:solidFill>
              </a:rPr>
              <a:t>about</a:t>
            </a:r>
            <a:r>
              <a:rPr sz="1634" spc="45" dirty="0">
                <a:solidFill>
                  <a:srgbClr val="000000"/>
                </a:solidFill>
              </a:rPr>
              <a:t> </a:t>
            </a:r>
            <a:r>
              <a:rPr sz="1634" spc="77" dirty="0">
                <a:solidFill>
                  <a:srgbClr val="000000"/>
                </a:solidFill>
              </a:rPr>
              <a:t>the</a:t>
            </a:r>
            <a:r>
              <a:rPr sz="1634" spc="45" dirty="0">
                <a:solidFill>
                  <a:srgbClr val="000000"/>
                </a:solidFill>
              </a:rPr>
              <a:t> </a:t>
            </a:r>
            <a:r>
              <a:rPr sz="1634" spc="145" dirty="0">
                <a:solidFill>
                  <a:srgbClr val="000000"/>
                </a:solidFill>
              </a:rPr>
              <a:t>system</a:t>
            </a:r>
            <a:r>
              <a:rPr sz="1634" spc="45" dirty="0">
                <a:solidFill>
                  <a:srgbClr val="000000"/>
                </a:solidFill>
              </a:rPr>
              <a:t> </a:t>
            </a:r>
            <a:r>
              <a:rPr sz="1634" spc="41" dirty="0">
                <a:solidFill>
                  <a:srgbClr val="000000"/>
                </a:solidFill>
              </a:rPr>
              <a:t>with </a:t>
            </a:r>
            <a:r>
              <a:rPr sz="1634" spc="159" dirty="0">
                <a:solidFill>
                  <a:srgbClr val="000000"/>
                </a:solidFill>
              </a:rPr>
              <a:t>commands</a:t>
            </a:r>
            <a:r>
              <a:rPr sz="1634" spc="68" dirty="0">
                <a:solidFill>
                  <a:srgbClr val="000000"/>
                </a:solidFill>
              </a:rPr>
              <a:t> </a:t>
            </a:r>
            <a:r>
              <a:rPr sz="1634" dirty="0">
                <a:solidFill>
                  <a:srgbClr val="000000"/>
                </a:solidFill>
              </a:rPr>
              <a:t>like</a:t>
            </a:r>
            <a:r>
              <a:rPr sz="1634" spc="95" dirty="0">
                <a:solidFill>
                  <a:srgbClr val="000000"/>
                </a:solidFill>
              </a:rPr>
              <a:t> </a:t>
            </a:r>
            <a:r>
              <a:rPr sz="1634" b="1" i="1" spc="236" dirty="0">
                <a:solidFill>
                  <a:srgbClr val="000000"/>
                </a:solidFill>
                <a:latin typeface="Trebuchet MS"/>
                <a:cs typeface="Trebuchet MS"/>
              </a:rPr>
              <a:t>uname</a:t>
            </a:r>
            <a:r>
              <a:rPr sz="1634" b="1" i="1" spc="77" dirty="0">
                <a:solidFill>
                  <a:srgbClr val="000000"/>
                </a:solidFill>
                <a:latin typeface="Trebuchet MS"/>
                <a:cs typeface="Trebuchet MS"/>
              </a:rPr>
              <a:t> </a:t>
            </a:r>
            <a:r>
              <a:rPr sz="1634" spc="77" dirty="0">
                <a:solidFill>
                  <a:srgbClr val="000000"/>
                </a:solidFill>
              </a:rPr>
              <a:t>or</a:t>
            </a:r>
            <a:r>
              <a:rPr sz="1634" spc="68" dirty="0">
                <a:solidFill>
                  <a:srgbClr val="000000"/>
                </a:solidFill>
              </a:rPr>
              <a:t> </a:t>
            </a:r>
            <a:r>
              <a:rPr sz="1634" b="1" i="1" spc="163" dirty="0">
                <a:solidFill>
                  <a:srgbClr val="000000"/>
                </a:solidFill>
                <a:latin typeface="Trebuchet MS"/>
                <a:cs typeface="Trebuchet MS"/>
              </a:rPr>
              <a:t>hostname</a:t>
            </a:r>
            <a:r>
              <a:rPr sz="1634" spc="163" dirty="0">
                <a:solidFill>
                  <a:srgbClr val="000000"/>
                </a:solidFill>
              </a:rPr>
              <a:t>.</a:t>
            </a:r>
            <a:endParaRPr sz="1634">
              <a:latin typeface="Trebuchet MS"/>
              <a:cs typeface="Trebuchet MS"/>
            </a:endParaRPr>
          </a:p>
          <a:p>
            <a:pPr marL="11527" marR="1822919">
              <a:lnSpc>
                <a:spcPts val="3077"/>
              </a:lnSpc>
              <a:spcBef>
                <a:spcPts val="231"/>
              </a:spcBef>
            </a:pPr>
            <a:r>
              <a:rPr sz="1634" spc="145" dirty="0">
                <a:solidFill>
                  <a:srgbClr val="000000"/>
                </a:solidFill>
              </a:rPr>
              <a:t>UTS</a:t>
            </a:r>
            <a:r>
              <a:rPr sz="1634" spc="41" dirty="0">
                <a:solidFill>
                  <a:srgbClr val="000000"/>
                </a:solidFill>
              </a:rPr>
              <a:t> </a:t>
            </a:r>
            <a:r>
              <a:rPr sz="1634" spc="141" dirty="0">
                <a:solidFill>
                  <a:srgbClr val="000000"/>
                </a:solidFill>
              </a:rPr>
              <a:t>namespace</a:t>
            </a:r>
            <a:r>
              <a:rPr sz="1634" spc="41" dirty="0">
                <a:solidFill>
                  <a:srgbClr val="000000"/>
                </a:solidFill>
              </a:rPr>
              <a:t> </a:t>
            </a:r>
            <a:r>
              <a:rPr sz="1634" spc="154" dirty="0">
                <a:solidFill>
                  <a:srgbClr val="000000"/>
                </a:solidFill>
              </a:rPr>
              <a:t>was</a:t>
            </a:r>
            <a:r>
              <a:rPr sz="1634" spc="36" dirty="0">
                <a:solidFill>
                  <a:srgbClr val="000000"/>
                </a:solidFill>
              </a:rPr>
              <a:t> </a:t>
            </a:r>
            <a:r>
              <a:rPr sz="1634" spc="77" dirty="0">
                <a:solidFill>
                  <a:srgbClr val="000000"/>
                </a:solidFill>
              </a:rPr>
              <a:t>the</a:t>
            </a:r>
            <a:r>
              <a:rPr sz="1634" spc="41" dirty="0">
                <a:solidFill>
                  <a:srgbClr val="000000"/>
                </a:solidFill>
              </a:rPr>
              <a:t> </a:t>
            </a:r>
            <a:r>
              <a:rPr sz="1634" spc="132" dirty="0">
                <a:solidFill>
                  <a:srgbClr val="000000"/>
                </a:solidFill>
              </a:rPr>
              <a:t>most</a:t>
            </a:r>
            <a:r>
              <a:rPr sz="1634" spc="36" dirty="0">
                <a:solidFill>
                  <a:srgbClr val="000000"/>
                </a:solidFill>
              </a:rPr>
              <a:t> </a:t>
            </a:r>
            <a:r>
              <a:rPr sz="1634" spc="103" dirty="0">
                <a:solidFill>
                  <a:srgbClr val="000000"/>
                </a:solidFill>
              </a:rPr>
              <a:t>simple</a:t>
            </a:r>
            <a:r>
              <a:rPr sz="1634" spc="36" dirty="0">
                <a:solidFill>
                  <a:srgbClr val="000000"/>
                </a:solidFill>
              </a:rPr>
              <a:t> </a:t>
            </a:r>
            <a:r>
              <a:rPr sz="1634" spc="118" dirty="0">
                <a:solidFill>
                  <a:srgbClr val="000000"/>
                </a:solidFill>
              </a:rPr>
              <a:t>one</a:t>
            </a:r>
            <a:r>
              <a:rPr sz="1634" spc="50" dirty="0">
                <a:solidFill>
                  <a:srgbClr val="000000"/>
                </a:solidFill>
              </a:rPr>
              <a:t> </a:t>
            </a:r>
            <a:r>
              <a:rPr sz="1634" spc="54" dirty="0">
                <a:solidFill>
                  <a:srgbClr val="000000"/>
                </a:solidFill>
              </a:rPr>
              <a:t>to</a:t>
            </a:r>
            <a:r>
              <a:rPr sz="1634" spc="32" dirty="0">
                <a:solidFill>
                  <a:srgbClr val="000000"/>
                </a:solidFill>
              </a:rPr>
              <a:t> </a:t>
            </a:r>
            <a:r>
              <a:rPr sz="1634" spc="68" dirty="0">
                <a:solidFill>
                  <a:srgbClr val="000000"/>
                </a:solidFill>
              </a:rPr>
              <a:t>implement. </a:t>
            </a:r>
            <a:r>
              <a:rPr sz="1634" spc="77" dirty="0">
                <a:solidFill>
                  <a:srgbClr val="000000"/>
                </a:solidFill>
              </a:rPr>
              <a:t>There</a:t>
            </a:r>
            <a:r>
              <a:rPr sz="1634" spc="41" dirty="0">
                <a:solidFill>
                  <a:srgbClr val="000000"/>
                </a:solidFill>
              </a:rPr>
              <a:t> </a:t>
            </a:r>
            <a:r>
              <a:rPr sz="1634" spc="86" dirty="0">
                <a:solidFill>
                  <a:srgbClr val="000000"/>
                </a:solidFill>
              </a:rPr>
              <a:t>is</a:t>
            </a:r>
            <a:r>
              <a:rPr sz="1634" spc="50" dirty="0">
                <a:solidFill>
                  <a:srgbClr val="000000"/>
                </a:solidFill>
              </a:rPr>
              <a:t> </a:t>
            </a:r>
            <a:r>
              <a:rPr sz="1634" spc="136" dirty="0">
                <a:solidFill>
                  <a:srgbClr val="000000"/>
                </a:solidFill>
              </a:rPr>
              <a:t>a</a:t>
            </a:r>
            <a:r>
              <a:rPr sz="1634" spc="50" dirty="0">
                <a:solidFill>
                  <a:srgbClr val="000000"/>
                </a:solidFill>
              </a:rPr>
              <a:t> </a:t>
            </a:r>
            <a:r>
              <a:rPr sz="1634" spc="136" dirty="0">
                <a:solidFill>
                  <a:srgbClr val="000000"/>
                </a:solidFill>
              </a:rPr>
              <a:t>member</a:t>
            </a:r>
            <a:r>
              <a:rPr sz="1634" spc="41" dirty="0">
                <a:solidFill>
                  <a:srgbClr val="000000"/>
                </a:solidFill>
              </a:rPr>
              <a:t> </a:t>
            </a:r>
            <a:r>
              <a:rPr sz="1634" spc="59" dirty="0">
                <a:solidFill>
                  <a:srgbClr val="000000"/>
                </a:solidFill>
              </a:rPr>
              <a:t>in</a:t>
            </a:r>
            <a:r>
              <a:rPr sz="1634" spc="50" dirty="0">
                <a:solidFill>
                  <a:srgbClr val="000000"/>
                </a:solidFill>
              </a:rPr>
              <a:t> </a:t>
            </a:r>
            <a:r>
              <a:rPr sz="1634" spc="77" dirty="0">
                <a:solidFill>
                  <a:srgbClr val="000000"/>
                </a:solidFill>
              </a:rPr>
              <a:t>the</a:t>
            </a:r>
            <a:r>
              <a:rPr sz="1634" spc="41" dirty="0">
                <a:solidFill>
                  <a:srgbClr val="000000"/>
                </a:solidFill>
              </a:rPr>
              <a:t> </a:t>
            </a:r>
            <a:r>
              <a:rPr sz="1634" spc="118" dirty="0">
                <a:solidFill>
                  <a:srgbClr val="000000"/>
                </a:solidFill>
              </a:rPr>
              <a:t>process</a:t>
            </a:r>
            <a:r>
              <a:rPr sz="1634" spc="45" dirty="0">
                <a:solidFill>
                  <a:srgbClr val="000000"/>
                </a:solidFill>
              </a:rPr>
              <a:t> </a:t>
            </a:r>
            <a:r>
              <a:rPr sz="1634" spc="77" dirty="0">
                <a:solidFill>
                  <a:srgbClr val="000000"/>
                </a:solidFill>
              </a:rPr>
              <a:t>descriptor</a:t>
            </a:r>
            <a:r>
              <a:rPr sz="1634" spc="41" dirty="0">
                <a:solidFill>
                  <a:srgbClr val="000000"/>
                </a:solidFill>
              </a:rPr>
              <a:t> </a:t>
            </a:r>
            <a:r>
              <a:rPr sz="1634" spc="68" dirty="0">
                <a:solidFill>
                  <a:srgbClr val="000000"/>
                </a:solidFill>
              </a:rPr>
              <a:t>called</a:t>
            </a:r>
            <a:r>
              <a:rPr sz="1634" spc="45" dirty="0">
                <a:solidFill>
                  <a:srgbClr val="000000"/>
                </a:solidFill>
              </a:rPr>
              <a:t> </a:t>
            </a:r>
            <a:r>
              <a:rPr sz="1634" spc="54" dirty="0">
                <a:solidFill>
                  <a:srgbClr val="000000"/>
                </a:solidFill>
              </a:rPr>
              <a:t>nsproxy.</a:t>
            </a:r>
            <a:endParaRPr sz="1634"/>
          </a:p>
          <a:p>
            <a:pPr marL="11527">
              <a:spcBef>
                <a:spcPts val="821"/>
              </a:spcBef>
            </a:pPr>
            <a:r>
              <a:rPr sz="1634" spc="141" dirty="0">
                <a:solidFill>
                  <a:srgbClr val="000000"/>
                </a:solidFill>
              </a:rPr>
              <a:t>A</a:t>
            </a:r>
            <a:r>
              <a:rPr sz="1634" spc="41" dirty="0">
                <a:solidFill>
                  <a:srgbClr val="000000"/>
                </a:solidFill>
              </a:rPr>
              <a:t> </a:t>
            </a:r>
            <a:r>
              <a:rPr sz="1634" spc="136" dirty="0">
                <a:solidFill>
                  <a:srgbClr val="000000"/>
                </a:solidFill>
              </a:rPr>
              <a:t>member</a:t>
            </a:r>
            <a:r>
              <a:rPr sz="1634" spc="45" dirty="0">
                <a:solidFill>
                  <a:srgbClr val="000000"/>
                </a:solidFill>
              </a:rPr>
              <a:t> </a:t>
            </a:r>
            <a:r>
              <a:rPr sz="1634" spc="150" dirty="0">
                <a:solidFill>
                  <a:srgbClr val="000000"/>
                </a:solidFill>
              </a:rPr>
              <a:t>named</a:t>
            </a:r>
            <a:r>
              <a:rPr sz="1634" spc="68" dirty="0">
                <a:solidFill>
                  <a:srgbClr val="000000"/>
                </a:solidFill>
              </a:rPr>
              <a:t> </a:t>
            </a:r>
            <a:r>
              <a:rPr sz="1634" b="1" spc="154" dirty="0">
                <a:solidFill>
                  <a:srgbClr val="000000"/>
                </a:solidFill>
                <a:latin typeface="Trebuchet MS"/>
                <a:cs typeface="Trebuchet MS"/>
              </a:rPr>
              <a:t>uts_ns</a:t>
            </a:r>
            <a:r>
              <a:rPr sz="1634" b="1" spc="54" dirty="0">
                <a:solidFill>
                  <a:srgbClr val="000000"/>
                </a:solidFill>
                <a:latin typeface="Trebuchet MS"/>
                <a:cs typeface="Trebuchet MS"/>
              </a:rPr>
              <a:t> </a:t>
            </a:r>
            <a:r>
              <a:rPr sz="1634" spc="113" dirty="0">
                <a:solidFill>
                  <a:srgbClr val="000000"/>
                </a:solidFill>
              </a:rPr>
              <a:t>(uts_namespace</a:t>
            </a:r>
            <a:r>
              <a:rPr sz="1634" spc="45" dirty="0">
                <a:solidFill>
                  <a:srgbClr val="000000"/>
                </a:solidFill>
              </a:rPr>
              <a:t> </a:t>
            </a:r>
            <a:r>
              <a:rPr sz="1634" spc="41" dirty="0">
                <a:solidFill>
                  <a:srgbClr val="000000"/>
                </a:solidFill>
              </a:rPr>
              <a:t>object)</a:t>
            </a:r>
            <a:r>
              <a:rPr sz="1634" spc="50" dirty="0">
                <a:solidFill>
                  <a:srgbClr val="000000"/>
                </a:solidFill>
              </a:rPr>
              <a:t> </a:t>
            </a:r>
            <a:r>
              <a:rPr sz="1634" spc="154" dirty="0">
                <a:solidFill>
                  <a:srgbClr val="000000"/>
                </a:solidFill>
              </a:rPr>
              <a:t>was</a:t>
            </a:r>
            <a:r>
              <a:rPr sz="1634" spc="45" dirty="0">
                <a:solidFill>
                  <a:srgbClr val="000000"/>
                </a:solidFill>
              </a:rPr>
              <a:t> </a:t>
            </a:r>
            <a:r>
              <a:rPr sz="1634" spc="127" dirty="0">
                <a:solidFill>
                  <a:srgbClr val="000000"/>
                </a:solidFill>
              </a:rPr>
              <a:t>added</a:t>
            </a:r>
            <a:r>
              <a:rPr sz="1634" spc="54" dirty="0">
                <a:solidFill>
                  <a:srgbClr val="000000"/>
                </a:solidFill>
              </a:rPr>
              <a:t> to</a:t>
            </a:r>
            <a:r>
              <a:rPr sz="1634" spc="41" dirty="0">
                <a:solidFill>
                  <a:srgbClr val="000000"/>
                </a:solidFill>
              </a:rPr>
              <a:t> </a:t>
            </a:r>
            <a:r>
              <a:rPr sz="1634" spc="-23" dirty="0">
                <a:solidFill>
                  <a:srgbClr val="000000"/>
                </a:solidFill>
              </a:rPr>
              <a:t>it.</a:t>
            </a:r>
            <a:endParaRPr sz="1634">
              <a:latin typeface="Trebuchet MS"/>
              <a:cs typeface="Trebuchet MS"/>
            </a:endParaRPr>
          </a:p>
          <a:p>
            <a:pPr marL="11527">
              <a:spcBef>
                <a:spcPts val="1116"/>
              </a:spcBef>
            </a:pPr>
            <a:r>
              <a:rPr sz="1634" spc="91" dirty="0">
                <a:solidFill>
                  <a:srgbClr val="000000"/>
                </a:solidFill>
              </a:rPr>
              <a:t>The</a:t>
            </a:r>
            <a:r>
              <a:rPr sz="1634" spc="50" dirty="0">
                <a:solidFill>
                  <a:srgbClr val="000000"/>
                </a:solidFill>
              </a:rPr>
              <a:t> </a:t>
            </a:r>
            <a:r>
              <a:rPr sz="1634" spc="100" dirty="0">
                <a:solidFill>
                  <a:srgbClr val="000000"/>
                </a:solidFill>
              </a:rPr>
              <a:t>uts_ns</a:t>
            </a:r>
            <a:r>
              <a:rPr sz="1634" spc="45" dirty="0">
                <a:solidFill>
                  <a:srgbClr val="000000"/>
                </a:solidFill>
              </a:rPr>
              <a:t> object</a:t>
            </a:r>
            <a:r>
              <a:rPr sz="1634" spc="41" dirty="0">
                <a:solidFill>
                  <a:srgbClr val="000000"/>
                </a:solidFill>
              </a:rPr>
              <a:t> </a:t>
            </a:r>
            <a:r>
              <a:rPr sz="1634" spc="95" dirty="0">
                <a:solidFill>
                  <a:srgbClr val="000000"/>
                </a:solidFill>
              </a:rPr>
              <a:t>includes</a:t>
            </a:r>
            <a:r>
              <a:rPr sz="1634" spc="45" dirty="0">
                <a:solidFill>
                  <a:srgbClr val="000000"/>
                </a:solidFill>
              </a:rPr>
              <a:t> </a:t>
            </a:r>
            <a:r>
              <a:rPr sz="1634" spc="136" dirty="0">
                <a:solidFill>
                  <a:srgbClr val="000000"/>
                </a:solidFill>
              </a:rPr>
              <a:t>an</a:t>
            </a:r>
            <a:r>
              <a:rPr sz="1634" spc="45" dirty="0">
                <a:solidFill>
                  <a:srgbClr val="000000"/>
                </a:solidFill>
              </a:rPr>
              <a:t> object </a:t>
            </a:r>
            <a:r>
              <a:rPr sz="1634" spc="109" dirty="0">
                <a:solidFill>
                  <a:srgbClr val="000000"/>
                </a:solidFill>
              </a:rPr>
              <a:t>(new_utsname</a:t>
            </a:r>
            <a:r>
              <a:rPr sz="1634" spc="50" dirty="0">
                <a:solidFill>
                  <a:srgbClr val="000000"/>
                </a:solidFill>
              </a:rPr>
              <a:t> </a:t>
            </a:r>
            <a:r>
              <a:rPr sz="1634" spc="68" dirty="0">
                <a:solidFill>
                  <a:srgbClr val="000000"/>
                </a:solidFill>
              </a:rPr>
              <a:t>struct</a:t>
            </a:r>
            <a:r>
              <a:rPr sz="1634" spc="45" dirty="0">
                <a:solidFill>
                  <a:srgbClr val="000000"/>
                </a:solidFill>
              </a:rPr>
              <a:t> </a:t>
            </a:r>
            <a:r>
              <a:rPr sz="1634" dirty="0">
                <a:solidFill>
                  <a:srgbClr val="000000"/>
                </a:solidFill>
              </a:rPr>
              <a:t>)</a:t>
            </a:r>
            <a:r>
              <a:rPr sz="1634" spc="41" dirty="0">
                <a:solidFill>
                  <a:srgbClr val="000000"/>
                </a:solidFill>
              </a:rPr>
              <a:t> </a:t>
            </a:r>
            <a:r>
              <a:rPr sz="1634" spc="59" dirty="0">
                <a:solidFill>
                  <a:srgbClr val="000000"/>
                </a:solidFill>
              </a:rPr>
              <a:t>with</a:t>
            </a:r>
            <a:r>
              <a:rPr sz="1634" spc="45" dirty="0">
                <a:solidFill>
                  <a:srgbClr val="000000"/>
                </a:solidFill>
              </a:rPr>
              <a:t> </a:t>
            </a:r>
            <a:r>
              <a:rPr sz="1634" spc="172" dirty="0">
                <a:solidFill>
                  <a:srgbClr val="000000"/>
                </a:solidFill>
              </a:rPr>
              <a:t>6</a:t>
            </a:r>
            <a:r>
              <a:rPr sz="1634" spc="45" dirty="0">
                <a:solidFill>
                  <a:srgbClr val="000000"/>
                </a:solidFill>
              </a:rPr>
              <a:t> </a:t>
            </a:r>
            <a:r>
              <a:rPr sz="1634" spc="109" dirty="0">
                <a:solidFill>
                  <a:srgbClr val="000000"/>
                </a:solidFill>
              </a:rPr>
              <a:t>members:</a:t>
            </a:r>
            <a:endParaRPr sz="1634"/>
          </a:p>
          <a:p>
            <a:pPr marL="11527" marR="7096878">
              <a:lnSpc>
                <a:spcPct val="183600"/>
              </a:lnSpc>
              <a:spcBef>
                <a:spcPts val="14"/>
              </a:spcBef>
            </a:pPr>
            <a:r>
              <a:rPr sz="1135" spc="109" dirty="0">
                <a:solidFill>
                  <a:srgbClr val="000000"/>
                </a:solidFill>
              </a:rPr>
              <a:t>sysname </a:t>
            </a:r>
            <a:r>
              <a:rPr sz="1135" spc="91" dirty="0">
                <a:solidFill>
                  <a:srgbClr val="000000"/>
                </a:solidFill>
              </a:rPr>
              <a:t>nodename </a:t>
            </a:r>
            <a:r>
              <a:rPr sz="1135" spc="54" dirty="0">
                <a:solidFill>
                  <a:srgbClr val="000000"/>
                </a:solidFill>
              </a:rPr>
              <a:t>release </a:t>
            </a:r>
            <a:r>
              <a:rPr sz="1135" spc="68" dirty="0">
                <a:solidFill>
                  <a:srgbClr val="000000"/>
                </a:solidFill>
              </a:rPr>
              <a:t>version </a:t>
            </a:r>
            <a:r>
              <a:rPr sz="1135" spc="73" dirty="0">
                <a:solidFill>
                  <a:srgbClr val="000000"/>
                </a:solidFill>
              </a:rPr>
              <a:t>machine </a:t>
            </a:r>
            <a:r>
              <a:rPr sz="1135" spc="86" dirty="0">
                <a:solidFill>
                  <a:srgbClr val="000000"/>
                </a:solidFill>
              </a:rPr>
              <a:t>domainname</a:t>
            </a:r>
            <a:endParaRPr sz="1135"/>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2626659" y="214162"/>
            <a:ext cx="9405257" cy="1072434"/>
          </a:xfrm>
          <a:prstGeom prst="rect">
            <a:avLst/>
          </a:prstGeom>
        </p:spPr>
        <p:txBody>
          <a:bodyPr vert="horz" wrap="square" lIns="0" tIns="71462" rIns="0" bIns="0" rtlCol="0" anchor="b" anchorCtr="0">
            <a:spAutoFit/>
          </a:bodyPr>
          <a:lstStyle/>
          <a:p>
            <a:pPr algn="ctr">
              <a:lnSpc>
                <a:spcPts val="3862"/>
              </a:lnSpc>
              <a:spcBef>
                <a:spcPts val="91"/>
              </a:spcBef>
            </a:pPr>
            <a:r>
              <a:rPr sz="3267" b="1" spc="313" dirty="0">
                <a:latin typeface="Trebuchet MS"/>
                <a:cs typeface="Trebuchet MS"/>
              </a:rPr>
              <a:t>Former</a:t>
            </a:r>
            <a:r>
              <a:rPr sz="3267" b="1" spc="159" dirty="0">
                <a:latin typeface="Trebuchet MS"/>
                <a:cs typeface="Trebuchet MS"/>
              </a:rPr>
              <a:t> </a:t>
            </a:r>
            <a:r>
              <a:rPr sz="3267" b="1" spc="340" dirty="0">
                <a:latin typeface="Trebuchet MS"/>
                <a:cs typeface="Trebuchet MS"/>
              </a:rPr>
              <a:t>implementation</a:t>
            </a:r>
            <a:r>
              <a:rPr sz="3267" b="1" spc="163" dirty="0">
                <a:latin typeface="Trebuchet MS"/>
                <a:cs typeface="Trebuchet MS"/>
              </a:rPr>
              <a:t> </a:t>
            </a:r>
            <a:r>
              <a:rPr sz="3267" b="1" spc="277" dirty="0">
                <a:latin typeface="Trebuchet MS"/>
                <a:cs typeface="Trebuchet MS"/>
              </a:rPr>
              <a:t>of</a:t>
            </a:r>
            <a:endParaRPr sz="3267">
              <a:latin typeface="Trebuchet MS"/>
              <a:cs typeface="Trebuchet MS"/>
            </a:endParaRPr>
          </a:p>
          <a:p>
            <a:pPr algn="ctr">
              <a:lnSpc>
                <a:spcPts val="3862"/>
              </a:lnSpc>
            </a:pPr>
            <a:r>
              <a:rPr sz="3267" b="1" i="1" spc="340" dirty="0">
                <a:latin typeface="Trebuchet MS"/>
                <a:cs typeface="Trebuchet MS"/>
              </a:rPr>
              <a:t>gethostname()</a:t>
            </a:r>
            <a:r>
              <a:rPr sz="3267" b="1" spc="340" dirty="0">
                <a:latin typeface="Trebuchet MS"/>
                <a:cs typeface="Trebuchet MS"/>
              </a:rPr>
              <a:t>:</a:t>
            </a:r>
            <a:endParaRPr sz="3267">
              <a:latin typeface="Trebuchet MS"/>
              <a:cs typeface="Trebuchet MS"/>
            </a:endParaRPr>
          </a:p>
        </p:txBody>
      </p:sp>
      <p:sp>
        <p:nvSpPr>
          <p:cNvPr id="3" name="object 3"/>
          <p:cNvSpPr txBox="1"/>
          <p:nvPr/>
        </p:nvSpPr>
        <p:spPr>
          <a:xfrm>
            <a:off x="1966217" y="1579070"/>
            <a:ext cx="5757838" cy="3279328"/>
          </a:xfrm>
          <a:prstGeom prst="rect">
            <a:avLst/>
          </a:prstGeom>
        </p:spPr>
        <p:txBody>
          <a:bodyPr vert="horz" wrap="square" lIns="0" tIns="11526" rIns="0" bIns="0" rtlCol="0">
            <a:spAutoFit/>
          </a:bodyPr>
          <a:lstStyle/>
          <a:p>
            <a:pPr marL="11527">
              <a:spcBef>
                <a:spcPts val="91"/>
              </a:spcBef>
            </a:pPr>
            <a:r>
              <a:rPr sz="1815" spc="109" dirty="0">
                <a:latin typeface="Trebuchet MS"/>
                <a:cs typeface="Trebuchet MS"/>
              </a:rPr>
              <a:t>The</a:t>
            </a:r>
            <a:r>
              <a:rPr sz="1815" spc="45" dirty="0">
                <a:latin typeface="Trebuchet MS"/>
                <a:cs typeface="Trebuchet MS"/>
              </a:rPr>
              <a:t> </a:t>
            </a:r>
            <a:r>
              <a:rPr sz="1815" b="1" spc="172" dirty="0">
                <a:latin typeface="Trebuchet MS"/>
                <a:cs typeface="Trebuchet MS"/>
              </a:rPr>
              <a:t>former</a:t>
            </a:r>
            <a:r>
              <a:rPr sz="1815" b="1" spc="103" dirty="0">
                <a:latin typeface="Trebuchet MS"/>
                <a:cs typeface="Trebuchet MS"/>
              </a:rPr>
              <a:t> </a:t>
            </a:r>
            <a:r>
              <a:rPr sz="1815" spc="95" dirty="0">
                <a:latin typeface="Trebuchet MS"/>
                <a:cs typeface="Trebuchet MS"/>
              </a:rPr>
              <a:t>implementation</a:t>
            </a:r>
            <a:r>
              <a:rPr sz="1815" spc="45" dirty="0">
                <a:latin typeface="Trebuchet MS"/>
                <a:cs typeface="Trebuchet MS"/>
              </a:rPr>
              <a:t> of</a:t>
            </a:r>
            <a:r>
              <a:rPr sz="1815" spc="64" dirty="0">
                <a:latin typeface="Trebuchet MS"/>
                <a:cs typeface="Trebuchet MS"/>
              </a:rPr>
              <a:t> </a:t>
            </a:r>
            <a:r>
              <a:rPr sz="1815" b="1" i="1" spc="182" dirty="0">
                <a:latin typeface="Trebuchet MS"/>
                <a:cs typeface="Trebuchet MS"/>
              </a:rPr>
              <a:t>gethostname()</a:t>
            </a:r>
            <a:r>
              <a:rPr sz="1815" spc="182" dirty="0">
                <a:latin typeface="Trebuchet MS"/>
                <a:cs typeface="Trebuchet MS"/>
              </a:rPr>
              <a:t>:</a:t>
            </a:r>
            <a:endParaRPr sz="1815">
              <a:latin typeface="Trebuchet MS"/>
              <a:cs typeface="Trebuchet MS"/>
            </a:endParaRPr>
          </a:p>
          <a:p>
            <a:pPr marL="11527">
              <a:spcBef>
                <a:spcPts val="1262"/>
              </a:spcBef>
              <a:tabLst>
                <a:tab pos="3907490" algn="l"/>
              </a:tabLst>
            </a:pPr>
            <a:r>
              <a:rPr sz="1452" spc="100" dirty="0">
                <a:latin typeface="Trebuchet MS"/>
                <a:cs typeface="Trebuchet MS"/>
              </a:rPr>
              <a:t>asmlinkage </a:t>
            </a:r>
            <a:r>
              <a:rPr sz="1452" spc="91" dirty="0">
                <a:latin typeface="Trebuchet MS"/>
                <a:cs typeface="Trebuchet MS"/>
              </a:rPr>
              <a:t>long </a:t>
            </a:r>
            <a:r>
              <a:rPr sz="1452" spc="95" dirty="0">
                <a:latin typeface="Trebuchet MS"/>
                <a:cs typeface="Trebuchet MS"/>
              </a:rPr>
              <a:t>sys_gethostname(char </a:t>
            </a:r>
            <a:r>
              <a:rPr sz="1452" u="heavy" dirty="0">
                <a:uFill>
                  <a:solidFill>
                    <a:srgbClr val="000000"/>
                  </a:solidFill>
                </a:uFill>
                <a:latin typeface="Times New Roman"/>
                <a:cs typeface="Times New Roman"/>
              </a:rPr>
              <a:t>	</a:t>
            </a:r>
            <a:r>
              <a:rPr sz="1452" spc="95" dirty="0">
                <a:latin typeface="Trebuchet MS"/>
                <a:cs typeface="Trebuchet MS"/>
              </a:rPr>
              <a:t>user</a:t>
            </a:r>
            <a:r>
              <a:rPr sz="1452" spc="41" dirty="0">
                <a:latin typeface="Trebuchet MS"/>
                <a:cs typeface="Trebuchet MS"/>
              </a:rPr>
              <a:t> </a:t>
            </a:r>
            <a:r>
              <a:rPr sz="1452" spc="109" dirty="0">
                <a:latin typeface="Trebuchet MS"/>
                <a:cs typeface="Trebuchet MS"/>
              </a:rPr>
              <a:t>*name,</a:t>
            </a:r>
            <a:r>
              <a:rPr sz="1452" spc="45" dirty="0">
                <a:latin typeface="Trebuchet MS"/>
                <a:cs typeface="Trebuchet MS"/>
              </a:rPr>
              <a:t> </a:t>
            </a:r>
            <a:r>
              <a:rPr sz="1452" dirty="0">
                <a:latin typeface="Trebuchet MS"/>
                <a:cs typeface="Trebuchet MS"/>
              </a:rPr>
              <a:t>int</a:t>
            </a:r>
            <a:r>
              <a:rPr sz="1452" spc="45" dirty="0">
                <a:latin typeface="Trebuchet MS"/>
                <a:cs typeface="Trebuchet MS"/>
              </a:rPr>
              <a:t> </a:t>
            </a:r>
            <a:r>
              <a:rPr sz="1452" spc="27" dirty="0">
                <a:latin typeface="Trebuchet MS"/>
                <a:cs typeface="Trebuchet MS"/>
              </a:rPr>
              <a:t>len)</a:t>
            </a:r>
            <a:endParaRPr sz="1452">
              <a:latin typeface="Trebuchet MS"/>
              <a:cs typeface="Trebuchet MS"/>
            </a:endParaRPr>
          </a:p>
          <a:p>
            <a:pPr marL="11527">
              <a:spcBef>
                <a:spcPts val="1243"/>
              </a:spcBef>
            </a:pPr>
            <a:r>
              <a:rPr sz="1452" spc="340" dirty="0">
                <a:latin typeface="Trebuchet MS"/>
                <a:cs typeface="Trebuchet MS"/>
              </a:rPr>
              <a:t>{</a:t>
            </a:r>
            <a:endParaRPr sz="1452">
              <a:latin typeface="Trebuchet MS"/>
              <a:cs typeface="Trebuchet MS"/>
            </a:endParaRPr>
          </a:p>
          <a:p>
            <a:pPr marL="11527">
              <a:spcBef>
                <a:spcPts val="1234"/>
              </a:spcBef>
            </a:pPr>
            <a:r>
              <a:rPr sz="1452" spc="-23" dirty="0">
                <a:latin typeface="Trebuchet MS"/>
                <a:cs typeface="Trebuchet MS"/>
              </a:rPr>
              <a:t>..</a:t>
            </a:r>
            <a:endParaRPr sz="1452">
              <a:latin typeface="Trebuchet MS"/>
              <a:cs typeface="Trebuchet MS"/>
            </a:endParaRPr>
          </a:p>
          <a:p>
            <a:pPr marL="11527">
              <a:spcBef>
                <a:spcPts val="1243"/>
              </a:spcBef>
            </a:pPr>
            <a:r>
              <a:rPr sz="1452" dirty="0">
                <a:latin typeface="Trebuchet MS"/>
                <a:cs typeface="Trebuchet MS"/>
              </a:rPr>
              <a:t>if</a:t>
            </a:r>
            <a:r>
              <a:rPr sz="1452" spc="23" dirty="0">
                <a:latin typeface="Trebuchet MS"/>
                <a:cs typeface="Trebuchet MS"/>
              </a:rPr>
              <a:t> </a:t>
            </a:r>
            <a:r>
              <a:rPr sz="1452" spc="68" dirty="0">
                <a:latin typeface="Trebuchet MS"/>
                <a:cs typeface="Trebuchet MS"/>
              </a:rPr>
              <a:t>(copy_to_user(name,</a:t>
            </a:r>
            <a:r>
              <a:rPr sz="1452" spc="23" dirty="0">
                <a:latin typeface="Trebuchet MS"/>
                <a:cs typeface="Trebuchet MS"/>
              </a:rPr>
              <a:t> </a:t>
            </a:r>
            <a:r>
              <a:rPr sz="1452" spc="91" dirty="0">
                <a:latin typeface="Trebuchet MS"/>
                <a:cs typeface="Trebuchet MS"/>
              </a:rPr>
              <a:t>system_utsname.nodename,</a:t>
            </a:r>
            <a:r>
              <a:rPr sz="1452" spc="14" dirty="0">
                <a:latin typeface="Trebuchet MS"/>
                <a:cs typeface="Trebuchet MS"/>
              </a:rPr>
              <a:t> </a:t>
            </a:r>
            <a:r>
              <a:rPr sz="1452" spc="-23" dirty="0">
                <a:latin typeface="Trebuchet MS"/>
                <a:cs typeface="Trebuchet MS"/>
              </a:rPr>
              <a:t>i))</a:t>
            </a:r>
            <a:endParaRPr sz="1452">
              <a:latin typeface="Trebuchet MS"/>
              <a:cs typeface="Trebuchet MS"/>
            </a:endParaRPr>
          </a:p>
          <a:p>
            <a:pPr marL="11527">
              <a:spcBef>
                <a:spcPts val="1243"/>
              </a:spcBef>
            </a:pPr>
            <a:r>
              <a:rPr sz="1452" spc="-59" dirty="0">
                <a:latin typeface="Trebuchet MS"/>
                <a:cs typeface="Trebuchet MS"/>
              </a:rPr>
              <a:t>...</a:t>
            </a:r>
            <a:r>
              <a:rPr sz="1452" spc="-14" dirty="0">
                <a:latin typeface="Trebuchet MS"/>
                <a:cs typeface="Trebuchet MS"/>
              </a:rPr>
              <a:t> </a:t>
            </a:r>
            <a:r>
              <a:rPr sz="1452" spc="59" dirty="0">
                <a:latin typeface="Trebuchet MS"/>
                <a:cs typeface="Trebuchet MS"/>
              </a:rPr>
              <a:t>errno</a:t>
            </a:r>
            <a:r>
              <a:rPr sz="1452" dirty="0">
                <a:latin typeface="Trebuchet MS"/>
                <a:cs typeface="Trebuchet MS"/>
              </a:rPr>
              <a:t> </a:t>
            </a:r>
            <a:r>
              <a:rPr sz="1452" spc="454" dirty="0">
                <a:latin typeface="Trebuchet MS"/>
                <a:cs typeface="Trebuchet MS"/>
              </a:rPr>
              <a:t>=</a:t>
            </a:r>
            <a:r>
              <a:rPr sz="1452" spc="-5" dirty="0">
                <a:latin typeface="Trebuchet MS"/>
                <a:cs typeface="Trebuchet MS"/>
              </a:rPr>
              <a:t> </a:t>
            </a:r>
            <a:r>
              <a:rPr sz="1452" spc="-27" dirty="0">
                <a:latin typeface="Trebuchet MS"/>
                <a:cs typeface="Trebuchet MS"/>
              </a:rPr>
              <a:t>-</a:t>
            </a:r>
            <a:r>
              <a:rPr sz="1452" spc="-9" dirty="0">
                <a:latin typeface="Trebuchet MS"/>
                <a:cs typeface="Trebuchet MS"/>
              </a:rPr>
              <a:t>EFAULT;</a:t>
            </a:r>
            <a:endParaRPr sz="1452">
              <a:latin typeface="Trebuchet MS"/>
              <a:cs typeface="Trebuchet MS"/>
            </a:endParaRPr>
          </a:p>
          <a:p>
            <a:pPr marL="11527">
              <a:spcBef>
                <a:spcPts val="1243"/>
              </a:spcBef>
            </a:pPr>
            <a:r>
              <a:rPr sz="1452" spc="340" dirty="0">
                <a:latin typeface="Trebuchet MS"/>
                <a:cs typeface="Trebuchet MS"/>
              </a:rPr>
              <a:t>}</a:t>
            </a:r>
            <a:endParaRPr sz="1452">
              <a:latin typeface="Trebuchet MS"/>
              <a:cs typeface="Trebuchet MS"/>
            </a:endParaRPr>
          </a:p>
          <a:p>
            <a:pPr marL="11527" marR="3032051">
              <a:lnSpc>
                <a:spcPct val="171400"/>
              </a:lnSpc>
            </a:pPr>
            <a:r>
              <a:rPr sz="1452" spc="100" dirty="0">
                <a:latin typeface="Trebuchet MS"/>
                <a:cs typeface="Trebuchet MS"/>
              </a:rPr>
              <a:t>(system_utsname</a:t>
            </a:r>
            <a:r>
              <a:rPr sz="1452" spc="23" dirty="0">
                <a:latin typeface="Trebuchet MS"/>
                <a:cs typeface="Trebuchet MS"/>
              </a:rPr>
              <a:t> </a:t>
            </a:r>
            <a:r>
              <a:rPr sz="1452" spc="68" dirty="0">
                <a:latin typeface="Trebuchet MS"/>
                <a:cs typeface="Trebuchet MS"/>
              </a:rPr>
              <a:t>is</a:t>
            </a:r>
            <a:r>
              <a:rPr sz="1452" spc="18" dirty="0">
                <a:latin typeface="Trebuchet MS"/>
                <a:cs typeface="Trebuchet MS"/>
              </a:rPr>
              <a:t> </a:t>
            </a:r>
            <a:r>
              <a:rPr sz="1452" spc="127" dirty="0">
                <a:latin typeface="Trebuchet MS"/>
                <a:cs typeface="Trebuchet MS"/>
              </a:rPr>
              <a:t>a</a:t>
            </a:r>
            <a:r>
              <a:rPr sz="1452" spc="32" dirty="0">
                <a:latin typeface="Trebuchet MS"/>
                <a:cs typeface="Trebuchet MS"/>
              </a:rPr>
              <a:t> </a:t>
            </a:r>
            <a:r>
              <a:rPr sz="1452" spc="54" dirty="0">
                <a:latin typeface="Trebuchet MS"/>
                <a:cs typeface="Trebuchet MS"/>
              </a:rPr>
              <a:t>global) </a:t>
            </a:r>
            <a:r>
              <a:rPr sz="1452" dirty="0">
                <a:latin typeface="Trebuchet MS"/>
                <a:cs typeface="Trebuchet MS"/>
              </a:rPr>
              <a:t>kernel/sys.c,</a:t>
            </a:r>
            <a:r>
              <a:rPr sz="1452" spc="213" dirty="0">
                <a:latin typeface="Trebuchet MS"/>
                <a:cs typeface="Trebuchet MS"/>
              </a:rPr>
              <a:t> </a:t>
            </a:r>
            <a:r>
              <a:rPr sz="1452" spc="45" dirty="0">
                <a:latin typeface="Trebuchet MS"/>
                <a:cs typeface="Trebuchet MS"/>
              </a:rPr>
              <a:t>Kernel</a:t>
            </a:r>
            <a:r>
              <a:rPr sz="1452" spc="222" dirty="0">
                <a:latin typeface="Trebuchet MS"/>
                <a:cs typeface="Trebuchet MS"/>
              </a:rPr>
              <a:t> </a:t>
            </a:r>
            <a:r>
              <a:rPr sz="1452" spc="68" dirty="0">
                <a:latin typeface="Trebuchet MS"/>
                <a:cs typeface="Trebuchet MS"/>
              </a:rPr>
              <a:t>v2.6.11.5</a:t>
            </a:r>
            <a:endParaRPr sz="1452">
              <a:latin typeface="Trebuchet MS"/>
              <a:cs typeface="Trebuchet MS"/>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2626659" y="214162"/>
            <a:ext cx="9405257" cy="1072434"/>
          </a:xfrm>
          <a:prstGeom prst="rect">
            <a:avLst/>
          </a:prstGeom>
        </p:spPr>
        <p:txBody>
          <a:bodyPr vert="horz" wrap="square" lIns="0" tIns="71462" rIns="0" bIns="0" rtlCol="0" anchor="b" anchorCtr="0">
            <a:spAutoFit/>
          </a:bodyPr>
          <a:lstStyle/>
          <a:p>
            <a:pPr algn="ctr">
              <a:lnSpc>
                <a:spcPts val="3862"/>
              </a:lnSpc>
              <a:spcBef>
                <a:spcPts val="91"/>
              </a:spcBef>
            </a:pPr>
            <a:r>
              <a:rPr sz="3267" b="1" spc="436" dirty="0">
                <a:latin typeface="Trebuchet MS"/>
                <a:cs typeface="Trebuchet MS"/>
              </a:rPr>
              <a:t>New</a:t>
            </a:r>
            <a:r>
              <a:rPr sz="3267" b="1" spc="172" dirty="0">
                <a:latin typeface="Trebuchet MS"/>
                <a:cs typeface="Trebuchet MS"/>
              </a:rPr>
              <a:t> </a:t>
            </a:r>
            <a:r>
              <a:rPr sz="3267" b="1" spc="336" dirty="0">
                <a:latin typeface="Trebuchet MS"/>
                <a:cs typeface="Trebuchet MS"/>
              </a:rPr>
              <a:t>implementation</a:t>
            </a:r>
            <a:r>
              <a:rPr sz="3267" b="1" spc="172" dirty="0">
                <a:latin typeface="Trebuchet MS"/>
                <a:cs typeface="Trebuchet MS"/>
              </a:rPr>
              <a:t> </a:t>
            </a:r>
            <a:r>
              <a:rPr sz="3267" b="1" spc="277" dirty="0">
                <a:latin typeface="Trebuchet MS"/>
                <a:cs typeface="Trebuchet MS"/>
              </a:rPr>
              <a:t>of</a:t>
            </a:r>
            <a:endParaRPr sz="3267">
              <a:latin typeface="Trebuchet MS"/>
              <a:cs typeface="Trebuchet MS"/>
            </a:endParaRPr>
          </a:p>
          <a:p>
            <a:pPr algn="ctr">
              <a:lnSpc>
                <a:spcPts val="3862"/>
              </a:lnSpc>
            </a:pPr>
            <a:r>
              <a:rPr sz="3267" b="1" i="1" spc="340" dirty="0">
                <a:latin typeface="Trebuchet MS"/>
                <a:cs typeface="Trebuchet MS"/>
              </a:rPr>
              <a:t>gethostname()</a:t>
            </a:r>
            <a:r>
              <a:rPr sz="3267" b="1" spc="340" dirty="0">
                <a:latin typeface="Trebuchet MS"/>
                <a:cs typeface="Trebuchet MS"/>
              </a:rPr>
              <a:t>:</a:t>
            </a:r>
            <a:endParaRPr sz="3267">
              <a:latin typeface="Trebuchet MS"/>
              <a:cs typeface="Trebuchet MS"/>
            </a:endParaRPr>
          </a:p>
        </p:txBody>
      </p:sp>
      <p:sp>
        <p:nvSpPr>
          <p:cNvPr id="3" name="object 3"/>
          <p:cNvSpPr txBox="1"/>
          <p:nvPr/>
        </p:nvSpPr>
        <p:spPr>
          <a:xfrm>
            <a:off x="1966216" y="1582527"/>
            <a:ext cx="4128631" cy="4039427"/>
          </a:xfrm>
          <a:prstGeom prst="rect">
            <a:avLst/>
          </a:prstGeom>
        </p:spPr>
        <p:txBody>
          <a:bodyPr vert="horz" wrap="square" lIns="0" tIns="13831" rIns="0" bIns="0" rtlCol="0">
            <a:spAutoFit/>
          </a:bodyPr>
          <a:lstStyle/>
          <a:p>
            <a:pPr marL="11527">
              <a:spcBef>
                <a:spcPts val="109"/>
              </a:spcBef>
            </a:pPr>
            <a:r>
              <a:rPr sz="1271" spc="127" dirty="0">
                <a:latin typeface="Trebuchet MS"/>
                <a:cs typeface="Trebuchet MS"/>
              </a:rPr>
              <a:t>A</a:t>
            </a:r>
            <a:r>
              <a:rPr sz="1271" spc="36" dirty="0">
                <a:latin typeface="Trebuchet MS"/>
                <a:cs typeface="Trebuchet MS"/>
              </a:rPr>
              <a:t> </a:t>
            </a:r>
            <a:r>
              <a:rPr sz="1271" spc="109" dirty="0">
                <a:latin typeface="Trebuchet MS"/>
                <a:cs typeface="Trebuchet MS"/>
              </a:rPr>
              <a:t>Method</a:t>
            </a:r>
            <a:r>
              <a:rPr sz="1271" spc="41" dirty="0">
                <a:latin typeface="Trebuchet MS"/>
                <a:cs typeface="Trebuchet MS"/>
              </a:rPr>
              <a:t> </a:t>
            </a:r>
            <a:r>
              <a:rPr sz="1271" spc="59" dirty="0">
                <a:latin typeface="Trebuchet MS"/>
                <a:cs typeface="Trebuchet MS"/>
              </a:rPr>
              <a:t>called </a:t>
            </a:r>
            <a:r>
              <a:rPr sz="1271" b="1" i="1" spc="163" dirty="0">
                <a:latin typeface="Trebuchet MS"/>
                <a:cs typeface="Trebuchet MS"/>
              </a:rPr>
              <a:t>utsname()</a:t>
            </a:r>
            <a:r>
              <a:rPr sz="1271" b="1" i="1" spc="73" dirty="0">
                <a:latin typeface="Trebuchet MS"/>
                <a:cs typeface="Trebuchet MS"/>
              </a:rPr>
              <a:t> </a:t>
            </a:r>
            <a:r>
              <a:rPr sz="1271" spc="123" dirty="0">
                <a:latin typeface="Trebuchet MS"/>
                <a:cs typeface="Trebuchet MS"/>
              </a:rPr>
              <a:t>was</a:t>
            </a:r>
            <a:r>
              <a:rPr sz="1271" spc="36" dirty="0">
                <a:latin typeface="Trebuchet MS"/>
                <a:cs typeface="Trebuchet MS"/>
              </a:rPr>
              <a:t> </a:t>
            </a:r>
            <a:r>
              <a:rPr sz="1271" spc="77" dirty="0">
                <a:latin typeface="Trebuchet MS"/>
                <a:cs typeface="Trebuchet MS"/>
              </a:rPr>
              <a:t>added:</a:t>
            </a:r>
            <a:endParaRPr sz="1271">
              <a:latin typeface="Trebuchet MS"/>
              <a:cs typeface="Trebuchet MS"/>
            </a:endParaRPr>
          </a:p>
          <a:p>
            <a:pPr marL="11527">
              <a:spcBef>
                <a:spcPts val="880"/>
              </a:spcBef>
            </a:pPr>
            <a:r>
              <a:rPr sz="1044" dirty="0">
                <a:latin typeface="Trebuchet MS"/>
                <a:cs typeface="Trebuchet MS"/>
              </a:rPr>
              <a:t>static</a:t>
            </a:r>
            <a:r>
              <a:rPr sz="1044" spc="159" dirty="0">
                <a:latin typeface="Trebuchet MS"/>
                <a:cs typeface="Trebuchet MS"/>
              </a:rPr>
              <a:t> </a:t>
            </a:r>
            <a:r>
              <a:rPr sz="1044" dirty="0">
                <a:latin typeface="Trebuchet MS"/>
                <a:cs typeface="Trebuchet MS"/>
              </a:rPr>
              <a:t>inline</a:t>
            </a:r>
            <a:r>
              <a:rPr sz="1044" spc="163" dirty="0">
                <a:latin typeface="Trebuchet MS"/>
                <a:cs typeface="Trebuchet MS"/>
              </a:rPr>
              <a:t> </a:t>
            </a:r>
            <a:r>
              <a:rPr sz="1044" dirty="0">
                <a:latin typeface="Trebuchet MS"/>
                <a:cs typeface="Trebuchet MS"/>
              </a:rPr>
              <a:t>struct</a:t>
            </a:r>
            <a:r>
              <a:rPr sz="1044" spc="159" dirty="0">
                <a:latin typeface="Trebuchet MS"/>
                <a:cs typeface="Trebuchet MS"/>
              </a:rPr>
              <a:t> </a:t>
            </a:r>
            <a:r>
              <a:rPr sz="1044" spc="68" dirty="0">
                <a:latin typeface="Trebuchet MS"/>
                <a:cs typeface="Trebuchet MS"/>
              </a:rPr>
              <a:t>new_utsname</a:t>
            </a:r>
            <a:r>
              <a:rPr sz="1044" spc="168" dirty="0">
                <a:latin typeface="Trebuchet MS"/>
                <a:cs typeface="Trebuchet MS"/>
              </a:rPr>
              <a:t> </a:t>
            </a:r>
            <a:r>
              <a:rPr sz="1044" spc="54" dirty="0">
                <a:latin typeface="Trebuchet MS"/>
                <a:cs typeface="Trebuchet MS"/>
              </a:rPr>
              <a:t>*utsname(void)</a:t>
            </a:r>
            <a:endParaRPr sz="1044">
              <a:latin typeface="Trebuchet MS"/>
              <a:cs typeface="Trebuchet MS"/>
            </a:endParaRPr>
          </a:p>
          <a:p>
            <a:pPr marL="11527">
              <a:spcBef>
                <a:spcPts val="862"/>
              </a:spcBef>
            </a:pPr>
            <a:r>
              <a:rPr sz="1044" spc="222" dirty="0">
                <a:latin typeface="Trebuchet MS"/>
                <a:cs typeface="Trebuchet MS"/>
              </a:rPr>
              <a:t>{</a:t>
            </a:r>
            <a:endParaRPr sz="1044">
              <a:latin typeface="Trebuchet MS"/>
              <a:cs typeface="Trebuchet MS"/>
            </a:endParaRPr>
          </a:p>
          <a:p>
            <a:pPr marL="11527">
              <a:spcBef>
                <a:spcPts val="862"/>
              </a:spcBef>
            </a:pPr>
            <a:r>
              <a:rPr sz="1044" dirty="0">
                <a:latin typeface="Trebuchet MS"/>
                <a:cs typeface="Trebuchet MS"/>
              </a:rPr>
              <a:t>return</a:t>
            </a:r>
            <a:r>
              <a:rPr sz="1044" spc="222" dirty="0">
                <a:latin typeface="Trebuchet MS"/>
                <a:cs typeface="Trebuchet MS"/>
              </a:rPr>
              <a:t> </a:t>
            </a:r>
            <a:r>
              <a:rPr sz="1044" spc="45" dirty="0">
                <a:latin typeface="Trebuchet MS"/>
                <a:cs typeface="Trebuchet MS"/>
              </a:rPr>
              <a:t>&amp;current-</a:t>
            </a:r>
            <a:r>
              <a:rPr sz="1044" spc="82" dirty="0">
                <a:latin typeface="Trebuchet MS"/>
                <a:cs typeface="Trebuchet MS"/>
              </a:rPr>
              <a:t>&gt;nsproxy-&gt;uts_ns-</a:t>
            </a:r>
            <a:r>
              <a:rPr sz="1044" spc="73" dirty="0">
                <a:latin typeface="Trebuchet MS"/>
                <a:cs typeface="Trebuchet MS"/>
              </a:rPr>
              <a:t>&gt;name;</a:t>
            </a:r>
            <a:endParaRPr sz="1044">
              <a:latin typeface="Trebuchet MS"/>
              <a:cs typeface="Trebuchet MS"/>
            </a:endParaRPr>
          </a:p>
          <a:p>
            <a:pPr marL="11527">
              <a:spcBef>
                <a:spcPts val="853"/>
              </a:spcBef>
            </a:pPr>
            <a:r>
              <a:rPr sz="1044" spc="222" dirty="0">
                <a:latin typeface="Trebuchet MS"/>
                <a:cs typeface="Trebuchet MS"/>
              </a:rPr>
              <a:t>}</a:t>
            </a:r>
            <a:endParaRPr sz="1044">
              <a:latin typeface="Trebuchet MS"/>
              <a:cs typeface="Trebuchet MS"/>
            </a:endParaRPr>
          </a:p>
          <a:p>
            <a:pPr marL="11527" marR="4611">
              <a:lnSpc>
                <a:spcPct val="168800"/>
              </a:lnSpc>
            </a:pPr>
            <a:r>
              <a:rPr sz="1044" spc="59" dirty="0">
                <a:latin typeface="Trebuchet MS"/>
                <a:cs typeface="Trebuchet MS"/>
              </a:rPr>
              <a:t>The</a:t>
            </a:r>
            <a:r>
              <a:rPr sz="1044" spc="14" dirty="0">
                <a:latin typeface="Trebuchet MS"/>
                <a:cs typeface="Trebuchet MS"/>
              </a:rPr>
              <a:t> </a:t>
            </a:r>
            <a:r>
              <a:rPr sz="1044" b="1" spc="113" dirty="0">
                <a:latin typeface="Trebuchet MS"/>
                <a:cs typeface="Trebuchet MS"/>
              </a:rPr>
              <a:t>new</a:t>
            </a:r>
            <a:r>
              <a:rPr sz="1044" b="1" spc="68" dirty="0">
                <a:latin typeface="Trebuchet MS"/>
                <a:cs typeface="Trebuchet MS"/>
              </a:rPr>
              <a:t> </a:t>
            </a:r>
            <a:r>
              <a:rPr sz="1044" spc="50" dirty="0">
                <a:latin typeface="Trebuchet MS"/>
                <a:cs typeface="Trebuchet MS"/>
              </a:rPr>
              <a:t>implementation</a:t>
            </a:r>
            <a:r>
              <a:rPr sz="1044" spc="23" dirty="0">
                <a:latin typeface="Trebuchet MS"/>
                <a:cs typeface="Trebuchet MS"/>
              </a:rPr>
              <a:t> </a:t>
            </a:r>
            <a:r>
              <a:rPr sz="1044" dirty="0">
                <a:latin typeface="Trebuchet MS"/>
                <a:cs typeface="Trebuchet MS"/>
              </a:rPr>
              <a:t>of</a:t>
            </a:r>
            <a:r>
              <a:rPr sz="1044" spc="32" dirty="0">
                <a:latin typeface="Trebuchet MS"/>
                <a:cs typeface="Trebuchet MS"/>
              </a:rPr>
              <a:t> </a:t>
            </a:r>
            <a:r>
              <a:rPr sz="1044" b="1" i="1" spc="91" dirty="0">
                <a:latin typeface="Trebuchet MS"/>
                <a:cs typeface="Trebuchet MS"/>
              </a:rPr>
              <a:t>gethostname()</a:t>
            </a:r>
            <a:r>
              <a:rPr sz="1044" spc="91" dirty="0">
                <a:latin typeface="Trebuchet MS"/>
                <a:cs typeface="Trebuchet MS"/>
              </a:rPr>
              <a:t>: </a:t>
            </a:r>
            <a:r>
              <a:rPr sz="1044" spc="68" dirty="0">
                <a:latin typeface="Trebuchet MS"/>
                <a:cs typeface="Trebuchet MS"/>
              </a:rPr>
              <a:t>SYSCALL_DEFINE2(gethostname,</a:t>
            </a:r>
            <a:r>
              <a:rPr sz="1044" spc="23" dirty="0">
                <a:latin typeface="Trebuchet MS"/>
                <a:cs typeface="Trebuchet MS"/>
              </a:rPr>
              <a:t> </a:t>
            </a:r>
            <a:r>
              <a:rPr sz="1044" spc="54" dirty="0">
                <a:latin typeface="Trebuchet MS"/>
                <a:cs typeface="Trebuchet MS"/>
              </a:rPr>
              <a:t>char</a:t>
            </a:r>
            <a:r>
              <a:rPr sz="1044" spc="23" dirty="0">
                <a:latin typeface="Trebuchet MS"/>
                <a:cs typeface="Trebuchet MS"/>
              </a:rPr>
              <a:t> </a:t>
            </a:r>
            <a:r>
              <a:rPr sz="1044" u="sng" spc="281" dirty="0">
                <a:uFill>
                  <a:solidFill>
                    <a:srgbClr val="000000"/>
                  </a:solidFill>
                </a:uFill>
                <a:latin typeface="Times New Roman"/>
                <a:cs typeface="Times New Roman"/>
              </a:rPr>
              <a:t>  </a:t>
            </a:r>
            <a:r>
              <a:rPr sz="1044" spc="68" dirty="0">
                <a:latin typeface="Trebuchet MS"/>
                <a:cs typeface="Trebuchet MS"/>
              </a:rPr>
              <a:t>user</a:t>
            </a:r>
            <a:r>
              <a:rPr sz="1044" spc="18" dirty="0">
                <a:latin typeface="Trebuchet MS"/>
                <a:cs typeface="Trebuchet MS"/>
              </a:rPr>
              <a:t> </a:t>
            </a:r>
            <a:r>
              <a:rPr sz="1044" dirty="0">
                <a:latin typeface="Trebuchet MS"/>
                <a:cs typeface="Trebuchet MS"/>
              </a:rPr>
              <a:t>*,</a:t>
            </a:r>
            <a:r>
              <a:rPr sz="1044" spc="23" dirty="0">
                <a:latin typeface="Trebuchet MS"/>
                <a:cs typeface="Trebuchet MS"/>
              </a:rPr>
              <a:t> </a:t>
            </a:r>
            <a:r>
              <a:rPr sz="1044" spc="59" dirty="0">
                <a:latin typeface="Trebuchet MS"/>
                <a:cs typeface="Trebuchet MS"/>
              </a:rPr>
              <a:t>name,</a:t>
            </a:r>
            <a:r>
              <a:rPr sz="1044" spc="23" dirty="0">
                <a:latin typeface="Trebuchet MS"/>
                <a:cs typeface="Trebuchet MS"/>
              </a:rPr>
              <a:t> </a:t>
            </a:r>
            <a:r>
              <a:rPr sz="1044" dirty="0">
                <a:latin typeface="Trebuchet MS"/>
                <a:cs typeface="Trebuchet MS"/>
              </a:rPr>
              <a:t>int,</a:t>
            </a:r>
            <a:r>
              <a:rPr sz="1044" spc="27" dirty="0">
                <a:latin typeface="Trebuchet MS"/>
                <a:cs typeface="Trebuchet MS"/>
              </a:rPr>
              <a:t> </a:t>
            </a:r>
            <a:r>
              <a:rPr sz="1044" spc="-18" dirty="0">
                <a:latin typeface="Trebuchet MS"/>
                <a:cs typeface="Trebuchet MS"/>
              </a:rPr>
              <a:t>len)</a:t>
            </a:r>
            <a:endParaRPr sz="1044">
              <a:latin typeface="Trebuchet MS"/>
              <a:cs typeface="Trebuchet MS"/>
            </a:endParaRPr>
          </a:p>
          <a:p>
            <a:pPr marL="11527">
              <a:spcBef>
                <a:spcPts val="853"/>
              </a:spcBef>
            </a:pPr>
            <a:r>
              <a:rPr sz="1044" spc="222" dirty="0">
                <a:latin typeface="Trebuchet MS"/>
                <a:cs typeface="Trebuchet MS"/>
              </a:rPr>
              <a:t>{</a:t>
            </a:r>
            <a:endParaRPr sz="1044">
              <a:latin typeface="Trebuchet MS"/>
              <a:cs typeface="Trebuchet MS"/>
            </a:endParaRPr>
          </a:p>
          <a:p>
            <a:pPr marL="11527">
              <a:spcBef>
                <a:spcPts val="862"/>
              </a:spcBef>
            </a:pPr>
            <a:r>
              <a:rPr sz="1044" dirty="0">
                <a:latin typeface="Trebuchet MS"/>
                <a:cs typeface="Trebuchet MS"/>
              </a:rPr>
              <a:t>struct</a:t>
            </a:r>
            <a:r>
              <a:rPr sz="1044" spc="118" dirty="0">
                <a:latin typeface="Trebuchet MS"/>
                <a:cs typeface="Trebuchet MS"/>
              </a:rPr>
              <a:t> </a:t>
            </a:r>
            <a:r>
              <a:rPr sz="1044" spc="68" dirty="0">
                <a:latin typeface="Trebuchet MS"/>
                <a:cs typeface="Trebuchet MS"/>
              </a:rPr>
              <a:t>new_utsname</a:t>
            </a:r>
            <a:r>
              <a:rPr sz="1044" spc="127" dirty="0">
                <a:latin typeface="Trebuchet MS"/>
                <a:cs typeface="Trebuchet MS"/>
              </a:rPr>
              <a:t> </a:t>
            </a:r>
            <a:r>
              <a:rPr sz="1044" spc="32" dirty="0">
                <a:latin typeface="Trebuchet MS"/>
                <a:cs typeface="Trebuchet MS"/>
              </a:rPr>
              <a:t>*u;</a:t>
            </a:r>
            <a:endParaRPr sz="1044">
              <a:latin typeface="Trebuchet MS"/>
              <a:cs typeface="Trebuchet MS"/>
            </a:endParaRPr>
          </a:p>
          <a:p>
            <a:pPr marL="11527">
              <a:spcBef>
                <a:spcPts val="862"/>
              </a:spcBef>
            </a:pPr>
            <a:r>
              <a:rPr sz="1044" spc="-23" dirty="0">
                <a:latin typeface="Trebuchet MS"/>
                <a:cs typeface="Trebuchet MS"/>
              </a:rPr>
              <a:t>...</a:t>
            </a:r>
            <a:endParaRPr sz="1044">
              <a:latin typeface="Trebuchet MS"/>
              <a:cs typeface="Trebuchet MS"/>
            </a:endParaRPr>
          </a:p>
          <a:p>
            <a:pPr marL="11527">
              <a:spcBef>
                <a:spcPts val="862"/>
              </a:spcBef>
            </a:pPr>
            <a:r>
              <a:rPr sz="1044" spc="82" dirty="0">
                <a:latin typeface="Trebuchet MS"/>
                <a:cs typeface="Trebuchet MS"/>
              </a:rPr>
              <a:t>u</a:t>
            </a:r>
            <a:r>
              <a:rPr sz="1044" spc="9" dirty="0">
                <a:latin typeface="Trebuchet MS"/>
                <a:cs typeface="Trebuchet MS"/>
              </a:rPr>
              <a:t> </a:t>
            </a:r>
            <a:r>
              <a:rPr sz="1044" spc="318" dirty="0">
                <a:latin typeface="Trebuchet MS"/>
                <a:cs typeface="Trebuchet MS"/>
              </a:rPr>
              <a:t>=</a:t>
            </a:r>
            <a:r>
              <a:rPr sz="1044" spc="18" dirty="0">
                <a:latin typeface="Trebuchet MS"/>
                <a:cs typeface="Trebuchet MS"/>
              </a:rPr>
              <a:t> </a:t>
            </a:r>
            <a:r>
              <a:rPr sz="1044" spc="45" dirty="0">
                <a:latin typeface="Trebuchet MS"/>
                <a:cs typeface="Trebuchet MS"/>
              </a:rPr>
              <a:t>utsname();</a:t>
            </a:r>
            <a:endParaRPr sz="1044">
              <a:latin typeface="Trebuchet MS"/>
              <a:cs typeface="Trebuchet MS"/>
            </a:endParaRPr>
          </a:p>
          <a:p>
            <a:pPr marL="11527" marR="1405659">
              <a:lnSpc>
                <a:spcPts val="2115"/>
              </a:lnSpc>
              <a:spcBef>
                <a:spcPts val="204"/>
              </a:spcBef>
            </a:pPr>
            <a:r>
              <a:rPr sz="1044" dirty="0">
                <a:latin typeface="Trebuchet MS"/>
                <a:cs typeface="Trebuchet MS"/>
              </a:rPr>
              <a:t>if</a:t>
            </a:r>
            <a:r>
              <a:rPr sz="1044" spc="5" dirty="0">
                <a:latin typeface="Trebuchet MS"/>
                <a:cs typeface="Trebuchet MS"/>
              </a:rPr>
              <a:t> </a:t>
            </a:r>
            <a:r>
              <a:rPr sz="1044" spc="45" dirty="0">
                <a:latin typeface="Trebuchet MS"/>
                <a:cs typeface="Trebuchet MS"/>
              </a:rPr>
              <a:t>(copy_to_user(name,</a:t>
            </a:r>
            <a:r>
              <a:rPr sz="1044" spc="9" dirty="0">
                <a:latin typeface="Trebuchet MS"/>
                <a:cs typeface="Trebuchet MS"/>
              </a:rPr>
              <a:t> </a:t>
            </a:r>
            <a:r>
              <a:rPr sz="1044" spc="100" dirty="0">
                <a:latin typeface="Trebuchet MS"/>
                <a:cs typeface="Trebuchet MS"/>
              </a:rPr>
              <a:t>u-</a:t>
            </a:r>
            <a:r>
              <a:rPr sz="1044" spc="77" dirty="0">
                <a:latin typeface="Trebuchet MS"/>
                <a:cs typeface="Trebuchet MS"/>
              </a:rPr>
              <a:t>&gt;nodename,</a:t>
            </a:r>
            <a:r>
              <a:rPr sz="1044" spc="5" dirty="0">
                <a:latin typeface="Trebuchet MS"/>
                <a:cs typeface="Trebuchet MS"/>
              </a:rPr>
              <a:t> </a:t>
            </a:r>
            <a:r>
              <a:rPr sz="1044" spc="-23" dirty="0">
                <a:latin typeface="Trebuchet MS"/>
                <a:cs typeface="Trebuchet MS"/>
              </a:rPr>
              <a:t>i)) </a:t>
            </a:r>
            <a:r>
              <a:rPr sz="1044" dirty="0">
                <a:latin typeface="Trebuchet MS"/>
                <a:cs typeface="Trebuchet MS"/>
              </a:rPr>
              <a:t>errno</a:t>
            </a:r>
            <a:r>
              <a:rPr sz="1044" spc="127" dirty="0">
                <a:latin typeface="Trebuchet MS"/>
                <a:cs typeface="Trebuchet MS"/>
              </a:rPr>
              <a:t> </a:t>
            </a:r>
            <a:r>
              <a:rPr sz="1044" spc="318" dirty="0">
                <a:latin typeface="Trebuchet MS"/>
                <a:cs typeface="Trebuchet MS"/>
              </a:rPr>
              <a:t>=</a:t>
            </a:r>
            <a:r>
              <a:rPr sz="1044" spc="127" dirty="0">
                <a:latin typeface="Trebuchet MS"/>
                <a:cs typeface="Trebuchet MS"/>
              </a:rPr>
              <a:t> </a:t>
            </a:r>
            <a:r>
              <a:rPr sz="1044" dirty="0">
                <a:latin typeface="Trebuchet MS"/>
                <a:cs typeface="Trebuchet MS"/>
              </a:rPr>
              <a:t>-</a:t>
            </a:r>
            <a:r>
              <a:rPr sz="1044" spc="-9" dirty="0">
                <a:latin typeface="Trebuchet MS"/>
                <a:cs typeface="Trebuchet MS"/>
              </a:rPr>
              <a:t>EFAULT;</a:t>
            </a:r>
            <a:endParaRPr sz="1044">
              <a:latin typeface="Trebuchet MS"/>
              <a:cs typeface="Trebuchet MS"/>
            </a:endParaRPr>
          </a:p>
          <a:p>
            <a:pPr marL="11527">
              <a:spcBef>
                <a:spcPts val="649"/>
              </a:spcBef>
            </a:pPr>
            <a:r>
              <a:rPr sz="1044" spc="-45" dirty="0">
                <a:latin typeface="Trebuchet MS"/>
                <a:cs typeface="Trebuchet MS"/>
              </a:rPr>
              <a:t>.</a:t>
            </a:r>
            <a:endParaRPr sz="1044">
              <a:latin typeface="Trebuchet MS"/>
              <a:cs typeface="Trebuchet MS"/>
            </a:endParaRPr>
          </a:p>
          <a:p>
            <a:pPr marL="11527">
              <a:spcBef>
                <a:spcPts val="862"/>
              </a:spcBef>
            </a:pPr>
            <a:r>
              <a:rPr sz="1044" spc="222" dirty="0">
                <a:latin typeface="Trebuchet MS"/>
                <a:cs typeface="Trebuchet MS"/>
              </a:rPr>
              <a:t>}</a:t>
            </a:r>
            <a:endParaRPr sz="1044">
              <a:latin typeface="Trebuchet MS"/>
              <a:cs typeface="Trebuchet MS"/>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1966217" y="1579069"/>
            <a:ext cx="8207124" cy="2170435"/>
          </a:xfrm>
          <a:prstGeom prst="rect">
            <a:avLst/>
          </a:prstGeom>
        </p:spPr>
        <p:txBody>
          <a:bodyPr vert="horz" wrap="square" lIns="0" tIns="11526" rIns="0" bIns="0" rtlCol="0">
            <a:spAutoFit/>
          </a:bodyPr>
          <a:lstStyle/>
          <a:p>
            <a:pPr marL="11527">
              <a:spcBef>
                <a:spcPts val="91"/>
              </a:spcBef>
            </a:pPr>
            <a:r>
              <a:rPr sz="1815" spc="86" dirty="0">
                <a:latin typeface="Trebuchet MS"/>
                <a:cs typeface="Trebuchet MS"/>
              </a:rPr>
              <a:t>Similar</a:t>
            </a:r>
            <a:r>
              <a:rPr sz="1815" spc="41" dirty="0">
                <a:latin typeface="Trebuchet MS"/>
                <a:cs typeface="Trebuchet MS"/>
              </a:rPr>
              <a:t> </a:t>
            </a:r>
            <a:r>
              <a:rPr sz="1815" spc="118" dirty="0">
                <a:latin typeface="Trebuchet MS"/>
                <a:cs typeface="Trebuchet MS"/>
              </a:rPr>
              <a:t>approach</a:t>
            </a:r>
            <a:r>
              <a:rPr sz="1815" spc="45" dirty="0">
                <a:latin typeface="Trebuchet MS"/>
                <a:cs typeface="Trebuchet MS"/>
              </a:rPr>
              <a:t> </a:t>
            </a:r>
            <a:r>
              <a:rPr sz="1815" spc="159" dirty="0">
                <a:latin typeface="Trebuchet MS"/>
                <a:cs typeface="Trebuchet MS"/>
              </a:rPr>
              <a:t>was</a:t>
            </a:r>
            <a:r>
              <a:rPr sz="1815" spc="41" dirty="0">
                <a:latin typeface="Trebuchet MS"/>
                <a:cs typeface="Trebuchet MS"/>
              </a:rPr>
              <a:t> </a:t>
            </a:r>
            <a:r>
              <a:rPr sz="1815" spc="95" dirty="0">
                <a:latin typeface="Trebuchet MS"/>
                <a:cs typeface="Trebuchet MS"/>
              </a:rPr>
              <a:t>taken</a:t>
            </a:r>
            <a:r>
              <a:rPr sz="1815" spc="45" dirty="0">
                <a:latin typeface="Trebuchet MS"/>
                <a:cs typeface="Trebuchet MS"/>
              </a:rPr>
              <a:t> </a:t>
            </a:r>
            <a:r>
              <a:rPr sz="1815" spc="64" dirty="0">
                <a:latin typeface="Trebuchet MS"/>
                <a:cs typeface="Trebuchet MS"/>
              </a:rPr>
              <a:t>in</a:t>
            </a:r>
            <a:r>
              <a:rPr sz="1815" spc="77" dirty="0">
                <a:latin typeface="Trebuchet MS"/>
                <a:cs typeface="Trebuchet MS"/>
              </a:rPr>
              <a:t> </a:t>
            </a:r>
            <a:r>
              <a:rPr sz="1815" b="1" i="1" spc="222" dirty="0">
                <a:latin typeface="Trebuchet MS"/>
                <a:cs typeface="Trebuchet MS"/>
              </a:rPr>
              <a:t>uname()</a:t>
            </a:r>
            <a:r>
              <a:rPr sz="1815" b="1" i="1" spc="100" dirty="0">
                <a:latin typeface="Trebuchet MS"/>
                <a:cs typeface="Trebuchet MS"/>
              </a:rPr>
              <a:t> </a:t>
            </a:r>
            <a:r>
              <a:rPr sz="1815" spc="150" dirty="0">
                <a:latin typeface="Trebuchet MS"/>
                <a:cs typeface="Trebuchet MS"/>
              </a:rPr>
              <a:t>and</a:t>
            </a:r>
            <a:r>
              <a:rPr sz="1815" spc="50" dirty="0">
                <a:latin typeface="Trebuchet MS"/>
                <a:cs typeface="Trebuchet MS"/>
              </a:rPr>
              <a:t> </a:t>
            </a:r>
            <a:r>
              <a:rPr sz="1815" b="1" i="1" spc="200" dirty="0">
                <a:latin typeface="Trebuchet MS"/>
                <a:cs typeface="Trebuchet MS"/>
              </a:rPr>
              <a:t>sethostname()</a:t>
            </a:r>
            <a:r>
              <a:rPr sz="1815" b="1" i="1" spc="109" dirty="0">
                <a:latin typeface="Trebuchet MS"/>
                <a:cs typeface="Trebuchet MS"/>
              </a:rPr>
              <a:t> </a:t>
            </a:r>
            <a:r>
              <a:rPr sz="1815" spc="82" dirty="0">
                <a:latin typeface="Trebuchet MS"/>
                <a:cs typeface="Trebuchet MS"/>
              </a:rPr>
              <a:t>syscalls.</a:t>
            </a:r>
            <a:endParaRPr sz="1815">
              <a:latin typeface="Trebuchet MS"/>
              <a:cs typeface="Trebuchet MS"/>
            </a:endParaRPr>
          </a:p>
          <a:p>
            <a:pPr>
              <a:lnSpc>
                <a:spcPct val="100000"/>
              </a:lnSpc>
            </a:pPr>
            <a:endParaRPr sz="1815">
              <a:latin typeface="Trebuchet MS"/>
              <a:cs typeface="Trebuchet MS"/>
            </a:endParaRPr>
          </a:p>
          <a:p>
            <a:pPr>
              <a:spcBef>
                <a:spcPts val="558"/>
              </a:spcBef>
            </a:pPr>
            <a:endParaRPr sz="1815">
              <a:latin typeface="Trebuchet MS"/>
              <a:cs typeface="Trebuchet MS"/>
            </a:endParaRPr>
          </a:p>
          <a:p>
            <a:pPr marL="11527" marR="271450">
              <a:lnSpc>
                <a:spcPts val="2133"/>
              </a:lnSpc>
            </a:pPr>
            <a:r>
              <a:rPr sz="1815" spc="59" dirty="0">
                <a:latin typeface="Trebuchet MS"/>
                <a:cs typeface="Trebuchet MS"/>
              </a:rPr>
              <a:t>For</a:t>
            </a:r>
            <a:r>
              <a:rPr sz="1815" spc="50" dirty="0">
                <a:latin typeface="Trebuchet MS"/>
                <a:cs typeface="Trebuchet MS"/>
              </a:rPr>
              <a:t> </a:t>
            </a:r>
            <a:r>
              <a:rPr sz="1815" b="1" spc="204" dirty="0">
                <a:solidFill>
                  <a:srgbClr val="0000FF"/>
                </a:solidFill>
                <a:latin typeface="Trebuchet MS"/>
                <a:cs typeface="Trebuchet MS"/>
              </a:rPr>
              <a:t>IPC</a:t>
            </a:r>
            <a:r>
              <a:rPr sz="1815" b="1" spc="109" dirty="0">
                <a:solidFill>
                  <a:srgbClr val="0000FF"/>
                </a:solidFill>
                <a:latin typeface="Trebuchet MS"/>
                <a:cs typeface="Trebuchet MS"/>
              </a:rPr>
              <a:t> </a:t>
            </a:r>
            <a:r>
              <a:rPr sz="1815" b="1" spc="204" dirty="0">
                <a:solidFill>
                  <a:srgbClr val="0000FF"/>
                </a:solidFill>
                <a:latin typeface="Trebuchet MS"/>
                <a:cs typeface="Trebuchet MS"/>
              </a:rPr>
              <a:t>namespaces</a:t>
            </a:r>
            <a:r>
              <a:rPr sz="1815" spc="204" dirty="0">
                <a:latin typeface="Trebuchet MS"/>
                <a:cs typeface="Trebuchet MS"/>
              </a:rPr>
              <a:t>,</a:t>
            </a:r>
            <a:r>
              <a:rPr sz="1815" spc="32" dirty="0">
                <a:latin typeface="Trebuchet MS"/>
                <a:cs typeface="Trebuchet MS"/>
              </a:rPr>
              <a:t> </a:t>
            </a:r>
            <a:r>
              <a:rPr sz="1815" spc="91" dirty="0">
                <a:latin typeface="Trebuchet MS"/>
                <a:cs typeface="Trebuchet MS"/>
              </a:rPr>
              <a:t>the</a:t>
            </a:r>
            <a:r>
              <a:rPr sz="1815" spc="45" dirty="0">
                <a:latin typeface="Trebuchet MS"/>
                <a:cs typeface="Trebuchet MS"/>
              </a:rPr>
              <a:t> </a:t>
            </a:r>
            <a:r>
              <a:rPr sz="1815" spc="182" dirty="0">
                <a:latin typeface="Trebuchet MS"/>
                <a:cs typeface="Trebuchet MS"/>
              </a:rPr>
              <a:t>same</a:t>
            </a:r>
            <a:r>
              <a:rPr sz="1815" spc="41" dirty="0">
                <a:latin typeface="Trebuchet MS"/>
                <a:cs typeface="Trebuchet MS"/>
              </a:rPr>
              <a:t> </a:t>
            </a:r>
            <a:r>
              <a:rPr sz="1815" spc="64" dirty="0">
                <a:latin typeface="Trebuchet MS"/>
                <a:cs typeface="Trebuchet MS"/>
              </a:rPr>
              <a:t>principle</a:t>
            </a:r>
            <a:r>
              <a:rPr sz="1815" spc="45" dirty="0">
                <a:latin typeface="Trebuchet MS"/>
                <a:cs typeface="Trebuchet MS"/>
              </a:rPr>
              <a:t> </a:t>
            </a:r>
            <a:r>
              <a:rPr sz="1815" spc="172" dirty="0">
                <a:latin typeface="Trebuchet MS"/>
                <a:cs typeface="Trebuchet MS"/>
              </a:rPr>
              <a:t>as</a:t>
            </a:r>
            <a:r>
              <a:rPr sz="1815" spc="36" dirty="0">
                <a:latin typeface="Trebuchet MS"/>
                <a:cs typeface="Trebuchet MS"/>
              </a:rPr>
              <a:t> </a:t>
            </a:r>
            <a:r>
              <a:rPr sz="1815" spc="64" dirty="0">
                <a:latin typeface="Trebuchet MS"/>
                <a:cs typeface="Trebuchet MS"/>
              </a:rPr>
              <a:t>in</a:t>
            </a:r>
            <a:r>
              <a:rPr sz="1815" spc="45" dirty="0">
                <a:latin typeface="Trebuchet MS"/>
                <a:cs typeface="Trebuchet MS"/>
              </a:rPr>
              <a:t> </a:t>
            </a:r>
            <a:r>
              <a:rPr sz="1815" spc="154" dirty="0">
                <a:latin typeface="Trebuchet MS"/>
                <a:cs typeface="Trebuchet MS"/>
              </a:rPr>
              <a:t>UTS</a:t>
            </a:r>
            <a:r>
              <a:rPr sz="1815" spc="36" dirty="0">
                <a:latin typeface="Trebuchet MS"/>
                <a:cs typeface="Trebuchet MS"/>
              </a:rPr>
              <a:t> </a:t>
            </a:r>
            <a:r>
              <a:rPr sz="1815" spc="154" dirty="0">
                <a:latin typeface="Trebuchet MS"/>
                <a:cs typeface="Trebuchet MS"/>
              </a:rPr>
              <a:t>namespace</a:t>
            </a:r>
            <a:r>
              <a:rPr sz="1815" spc="45" dirty="0">
                <a:latin typeface="Trebuchet MS"/>
                <a:cs typeface="Trebuchet MS"/>
              </a:rPr>
              <a:t> </a:t>
            </a:r>
            <a:r>
              <a:rPr sz="1815" spc="136" dirty="0">
                <a:latin typeface="Trebuchet MS"/>
                <a:cs typeface="Trebuchet MS"/>
              </a:rPr>
              <a:t>was </a:t>
            </a:r>
            <a:r>
              <a:rPr sz="1815" spc="54" dirty="0">
                <a:latin typeface="Trebuchet MS"/>
                <a:cs typeface="Trebuchet MS"/>
              </a:rPr>
              <a:t>held,</a:t>
            </a:r>
            <a:r>
              <a:rPr sz="1815" spc="32" dirty="0">
                <a:latin typeface="Trebuchet MS"/>
                <a:cs typeface="Trebuchet MS"/>
              </a:rPr>
              <a:t> </a:t>
            </a:r>
            <a:r>
              <a:rPr sz="1815" spc="113" dirty="0">
                <a:latin typeface="Trebuchet MS"/>
                <a:cs typeface="Trebuchet MS"/>
              </a:rPr>
              <a:t>nothing</a:t>
            </a:r>
            <a:r>
              <a:rPr sz="1815" spc="41" dirty="0">
                <a:latin typeface="Trebuchet MS"/>
                <a:cs typeface="Trebuchet MS"/>
              </a:rPr>
              <a:t> </a:t>
            </a:r>
            <a:r>
              <a:rPr sz="1815" spc="64" dirty="0">
                <a:latin typeface="Trebuchet MS"/>
                <a:cs typeface="Trebuchet MS"/>
              </a:rPr>
              <a:t>special,</a:t>
            </a:r>
            <a:r>
              <a:rPr sz="1815" spc="36" dirty="0">
                <a:latin typeface="Trebuchet MS"/>
                <a:cs typeface="Trebuchet MS"/>
              </a:rPr>
              <a:t> </a:t>
            </a:r>
            <a:r>
              <a:rPr sz="1815" spc="45" dirty="0">
                <a:latin typeface="Trebuchet MS"/>
                <a:cs typeface="Trebuchet MS"/>
              </a:rPr>
              <a:t>just</a:t>
            </a:r>
            <a:r>
              <a:rPr sz="1815" spc="27" dirty="0">
                <a:latin typeface="Trebuchet MS"/>
                <a:cs typeface="Trebuchet MS"/>
              </a:rPr>
              <a:t> </a:t>
            </a:r>
            <a:r>
              <a:rPr sz="1815" spc="127" dirty="0">
                <a:latin typeface="Trebuchet MS"/>
                <a:cs typeface="Trebuchet MS"/>
              </a:rPr>
              <a:t>more</a:t>
            </a:r>
            <a:r>
              <a:rPr sz="1815" spc="41" dirty="0">
                <a:latin typeface="Trebuchet MS"/>
                <a:cs typeface="Trebuchet MS"/>
              </a:rPr>
              <a:t> </a:t>
            </a:r>
            <a:r>
              <a:rPr sz="1815" spc="68" dirty="0">
                <a:latin typeface="Trebuchet MS"/>
                <a:cs typeface="Trebuchet MS"/>
              </a:rPr>
              <a:t>code.</a:t>
            </a:r>
            <a:endParaRPr sz="1815">
              <a:latin typeface="Trebuchet MS"/>
              <a:cs typeface="Trebuchet MS"/>
            </a:endParaRPr>
          </a:p>
          <a:p>
            <a:pPr marL="11527" marR="855268">
              <a:lnSpc>
                <a:spcPts val="2142"/>
              </a:lnSpc>
              <a:spcBef>
                <a:spcPts val="1280"/>
              </a:spcBef>
            </a:pPr>
            <a:r>
              <a:rPr sz="1815" spc="132" dirty="0">
                <a:latin typeface="Trebuchet MS"/>
                <a:cs typeface="Trebuchet MS"/>
              </a:rPr>
              <a:t>Added</a:t>
            </a:r>
            <a:r>
              <a:rPr sz="1815" spc="41" dirty="0">
                <a:latin typeface="Trebuchet MS"/>
                <a:cs typeface="Trebuchet MS"/>
              </a:rPr>
              <a:t> </a:t>
            </a:r>
            <a:r>
              <a:rPr sz="1815" spc="150" dirty="0">
                <a:latin typeface="Trebuchet MS"/>
                <a:cs typeface="Trebuchet MS"/>
              </a:rPr>
              <a:t>a</a:t>
            </a:r>
            <a:r>
              <a:rPr sz="1815" spc="36" dirty="0">
                <a:latin typeface="Trebuchet MS"/>
                <a:cs typeface="Trebuchet MS"/>
              </a:rPr>
              <a:t> </a:t>
            </a:r>
            <a:r>
              <a:rPr sz="1815" spc="154" dirty="0">
                <a:latin typeface="Trebuchet MS"/>
                <a:cs typeface="Trebuchet MS"/>
              </a:rPr>
              <a:t>member</a:t>
            </a:r>
            <a:r>
              <a:rPr sz="1815" spc="45" dirty="0">
                <a:latin typeface="Trebuchet MS"/>
                <a:cs typeface="Trebuchet MS"/>
              </a:rPr>
              <a:t> </a:t>
            </a:r>
            <a:r>
              <a:rPr sz="1815" spc="163" dirty="0">
                <a:latin typeface="Trebuchet MS"/>
                <a:cs typeface="Trebuchet MS"/>
              </a:rPr>
              <a:t>named</a:t>
            </a:r>
            <a:r>
              <a:rPr sz="1815" spc="73" dirty="0">
                <a:latin typeface="Trebuchet MS"/>
                <a:cs typeface="Trebuchet MS"/>
              </a:rPr>
              <a:t> </a:t>
            </a:r>
            <a:r>
              <a:rPr sz="1815" b="1" spc="132" dirty="0">
                <a:latin typeface="Trebuchet MS"/>
                <a:cs typeface="Trebuchet MS"/>
              </a:rPr>
              <a:t>ipc_ns</a:t>
            </a:r>
            <a:r>
              <a:rPr sz="1815" b="1" spc="103" dirty="0">
                <a:latin typeface="Trebuchet MS"/>
                <a:cs typeface="Trebuchet MS"/>
              </a:rPr>
              <a:t> </a:t>
            </a:r>
            <a:r>
              <a:rPr sz="1815" spc="109" dirty="0">
                <a:latin typeface="Trebuchet MS"/>
                <a:cs typeface="Trebuchet MS"/>
              </a:rPr>
              <a:t>(ipc_namespace</a:t>
            </a:r>
            <a:r>
              <a:rPr sz="1815" spc="50" dirty="0">
                <a:latin typeface="Trebuchet MS"/>
                <a:cs typeface="Trebuchet MS"/>
              </a:rPr>
              <a:t> </a:t>
            </a:r>
            <a:r>
              <a:rPr sz="1815" spc="45" dirty="0">
                <a:latin typeface="Trebuchet MS"/>
                <a:cs typeface="Trebuchet MS"/>
              </a:rPr>
              <a:t>object) </a:t>
            </a:r>
            <a:r>
              <a:rPr sz="1815" spc="54" dirty="0">
                <a:latin typeface="Trebuchet MS"/>
                <a:cs typeface="Trebuchet MS"/>
              </a:rPr>
              <a:t>to</a:t>
            </a:r>
            <a:r>
              <a:rPr sz="1815" spc="45" dirty="0">
                <a:latin typeface="Trebuchet MS"/>
                <a:cs typeface="Trebuchet MS"/>
              </a:rPr>
              <a:t> </a:t>
            </a:r>
            <a:r>
              <a:rPr sz="1815" spc="68" dirty="0">
                <a:latin typeface="Trebuchet MS"/>
                <a:cs typeface="Trebuchet MS"/>
              </a:rPr>
              <a:t>the </a:t>
            </a:r>
            <a:r>
              <a:rPr sz="1815" spc="127" dirty="0">
                <a:solidFill>
                  <a:srgbClr val="3333FF"/>
                </a:solidFill>
                <a:latin typeface="Trebuchet MS"/>
                <a:cs typeface="Trebuchet MS"/>
              </a:rPr>
              <a:t>nsproxy</a:t>
            </a:r>
            <a:r>
              <a:rPr sz="1815" spc="41" dirty="0">
                <a:solidFill>
                  <a:srgbClr val="3333FF"/>
                </a:solidFill>
                <a:latin typeface="Trebuchet MS"/>
                <a:cs typeface="Trebuchet MS"/>
              </a:rPr>
              <a:t> </a:t>
            </a:r>
            <a:r>
              <a:rPr sz="1815" spc="-9" dirty="0">
                <a:latin typeface="Trebuchet MS"/>
                <a:cs typeface="Trebuchet MS"/>
              </a:rPr>
              <a:t>object.</a:t>
            </a:r>
            <a:endParaRPr sz="1815">
              <a:latin typeface="Trebuchet MS"/>
              <a:cs typeface="Trebuchet MS"/>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2626659" y="468424"/>
            <a:ext cx="9405257" cy="818172"/>
          </a:xfrm>
          <a:prstGeom prst="rect">
            <a:avLst/>
          </a:prstGeom>
        </p:spPr>
        <p:txBody>
          <a:bodyPr vert="horz" wrap="square" lIns="0" tIns="312355" rIns="0" bIns="0" rtlCol="0" anchor="b" anchorCtr="0">
            <a:spAutoFit/>
          </a:bodyPr>
          <a:lstStyle/>
          <a:p>
            <a:pPr marL="1757217">
              <a:spcBef>
                <a:spcPts val="91"/>
              </a:spcBef>
            </a:pPr>
            <a:r>
              <a:rPr sz="3267" spc="182" dirty="0"/>
              <a:t>Network</a:t>
            </a:r>
            <a:r>
              <a:rPr sz="3267" spc="59" dirty="0"/>
              <a:t> </a:t>
            </a:r>
            <a:r>
              <a:rPr sz="3267" spc="277" dirty="0"/>
              <a:t>Namespaces</a:t>
            </a:r>
            <a:endParaRPr sz="3267"/>
          </a:p>
        </p:txBody>
      </p:sp>
      <p:sp>
        <p:nvSpPr>
          <p:cNvPr id="3" name="object 3"/>
          <p:cNvSpPr txBox="1">
            <a:spLocks noGrp="1"/>
          </p:cNvSpPr>
          <p:nvPr>
            <p:ph type="body" idx="1"/>
          </p:nvPr>
        </p:nvSpPr>
        <p:spPr>
          <a:xfrm>
            <a:off x="2626659" y="1313970"/>
            <a:ext cx="9405257" cy="4028054"/>
          </a:xfrm>
          <a:prstGeom prst="rect">
            <a:avLst/>
          </a:prstGeom>
        </p:spPr>
        <p:txBody>
          <a:bodyPr vert="horz" wrap="square" lIns="0" tIns="10950" rIns="0" bIns="0" rtlCol="0">
            <a:spAutoFit/>
          </a:bodyPr>
          <a:lstStyle/>
          <a:p>
            <a:pPr marL="11527" marR="800517">
              <a:lnSpc>
                <a:spcPct val="158800"/>
              </a:lnSpc>
              <a:spcBef>
                <a:spcPts val="86"/>
              </a:spcBef>
            </a:pPr>
            <a:r>
              <a:rPr sz="1634" spc="163" dirty="0">
                <a:solidFill>
                  <a:srgbClr val="000000"/>
                </a:solidFill>
              </a:rPr>
              <a:t>A</a:t>
            </a:r>
            <a:r>
              <a:rPr sz="1634" spc="54" dirty="0">
                <a:solidFill>
                  <a:srgbClr val="000000"/>
                </a:solidFill>
              </a:rPr>
              <a:t> </a:t>
            </a:r>
            <a:r>
              <a:rPr sz="1634" spc="100" dirty="0">
                <a:solidFill>
                  <a:srgbClr val="000000"/>
                </a:solidFill>
              </a:rPr>
              <a:t>network</a:t>
            </a:r>
            <a:r>
              <a:rPr sz="1634" spc="54" dirty="0">
                <a:solidFill>
                  <a:srgbClr val="000000"/>
                </a:solidFill>
              </a:rPr>
              <a:t> </a:t>
            </a:r>
            <a:r>
              <a:rPr sz="1634" spc="154" dirty="0">
                <a:solidFill>
                  <a:srgbClr val="000000"/>
                </a:solidFill>
              </a:rPr>
              <a:t>namespace</a:t>
            </a:r>
            <a:r>
              <a:rPr sz="1634" spc="45" dirty="0">
                <a:solidFill>
                  <a:srgbClr val="000000"/>
                </a:solidFill>
              </a:rPr>
              <a:t> </a:t>
            </a:r>
            <a:r>
              <a:rPr sz="1634" spc="95" dirty="0">
                <a:solidFill>
                  <a:srgbClr val="000000"/>
                </a:solidFill>
              </a:rPr>
              <a:t>is</a:t>
            </a:r>
            <a:r>
              <a:rPr sz="1634" spc="54" dirty="0">
                <a:solidFill>
                  <a:srgbClr val="000000"/>
                </a:solidFill>
              </a:rPr>
              <a:t> </a:t>
            </a:r>
            <a:r>
              <a:rPr sz="1634" spc="82" dirty="0">
                <a:solidFill>
                  <a:srgbClr val="000000"/>
                </a:solidFill>
              </a:rPr>
              <a:t>logically</a:t>
            </a:r>
            <a:r>
              <a:rPr sz="1634" spc="54" dirty="0">
                <a:solidFill>
                  <a:srgbClr val="000000"/>
                </a:solidFill>
              </a:rPr>
              <a:t> </a:t>
            </a:r>
            <a:r>
              <a:rPr sz="1634" spc="103" dirty="0">
                <a:solidFill>
                  <a:srgbClr val="000000"/>
                </a:solidFill>
              </a:rPr>
              <a:t>another</a:t>
            </a:r>
            <a:r>
              <a:rPr sz="1634" spc="45" dirty="0">
                <a:solidFill>
                  <a:srgbClr val="000000"/>
                </a:solidFill>
              </a:rPr>
              <a:t> </a:t>
            </a:r>
            <a:r>
              <a:rPr sz="1634" spc="136" dirty="0">
                <a:solidFill>
                  <a:srgbClr val="000000"/>
                </a:solidFill>
              </a:rPr>
              <a:t>copy</a:t>
            </a:r>
            <a:r>
              <a:rPr sz="1634" spc="59" dirty="0">
                <a:solidFill>
                  <a:srgbClr val="000000"/>
                </a:solidFill>
              </a:rPr>
              <a:t> </a:t>
            </a:r>
            <a:r>
              <a:rPr sz="1634" spc="54" dirty="0">
                <a:solidFill>
                  <a:srgbClr val="000000"/>
                </a:solidFill>
              </a:rPr>
              <a:t>of</a:t>
            </a:r>
            <a:r>
              <a:rPr sz="1634" spc="50" dirty="0">
                <a:solidFill>
                  <a:srgbClr val="000000"/>
                </a:solidFill>
              </a:rPr>
              <a:t> </a:t>
            </a:r>
            <a:r>
              <a:rPr sz="1634" spc="86" dirty="0">
                <a:solidFill>
                  <a:srgbClr val="000000"/>
                </a:solidFill>
              </a:rPr>
              <a:t>the</a:t>
            </a:r>
            <a:r>
              <a:rPr sz="1634" spc="50" dirty="0">
                <a:solidFill>
                  <a:srgbClr val="000000"/>
                </a:solidFill>
              </a:rPr>
              <a:t> </a:t>
            </a:r>
            <a:r>
              <a:rPr sz="1634" spc="100" dirty="0">
                <a:solidFill>
                  <a:srgbClr val="000000"/>
                </a:solidFill>
              </a:rPr>
              <a:t>network</a:t>
            </a:r>
            <a:r>
              <a:rPr sz="1634" spc="59" dirty="0">
                <a:solidFill>
                  <a:srgbClr val="000000"/>
                </a:solidFill>
              </a:rPr>
              <a:t> </a:t>
            </a:r>
            <a:r>
              <a:rPr sz="1634" spc="77" dirty="0">
                <a:solidFill>
                  <a:srgbClr val="000000"/>
                </a:solidFill>
              </a:rPr>
              <a:t>stack, </a:t>
            </a:r>
            <a:r>
              <a:rPr sz="1634" spc="68" dirty="0">
                <a:solidFill>
                  <a:srgbClr val="000000"/>
                </a:solidFill>
              </a:rPr>
              <a:t>with </a:t>
            </a:r>
            <a:r>
              <a:rPr sz="1634" spc="64" dirty="0">
                <a:solidFill>
                  <a:srgbClr val="000000"/>
                </a:solidFill>
              </a:rPr>
              <a:t>its</a:t>
            </a:r>
            <a:r>
              <a:rPr sz="1634" spc="59" dirty="0">
                <a:solidFill>
                  <a:srgbClr val="000000"/>
                </a:solidFill>
              </a:rPr>
              <a:t> </a:t>
            </a:r>
            <a:r>
              <a:rPr sz="1634" spc="136" dirty="0">
                <a:solidFill>
                  <a:srgbClr val="000000"/>
                </a:solidFill>
              </a:rPr>
              <a:t>own</a:t>
            </a:r>
            <a:r>
              <a:rPr sz="1634" spc="59" dirty="0">
                <a:solidFill>
                  <a:srgbClr val="000000"/>
                </a:solidFill>
              </a:rPr>
              <a:t> </a:t>
            </a:r>
            <a:r>
              <a:rPr sz="1634" spc="91" dirty="0">
                <a:solidFill>
                  <a:srgbClr val="000000"/>
                </a:solidFill>
              </a:rPr>
              <a:t>routing</a:t>
            </a:r>
            <a:r>
              <a:rPr sz="1634" spc="54" dirty="0">
                <a:solidFill>
                  <a:srgbClr val="000000"/>
                </a:solidFill>
              </a:rPr>
              <a:t> </a:t>
            </a:r>
            <a:r>
              <a:rPr sz="1634" spc="73" dirty="0">
                <a:solidFill>
                  <a:srgbClr val="000000"/>
                </a:solidFill>
              </a:rPr>
              <a:t>tables,</a:t>
            </a:r>
            <a:r>
              <a:rPr sz="1634" spc="59" dirty="0">
                <a:solidFill>
                  <a:srgbClr val="000000"/>
                </a:solidFill>
              </a:rPr>
              <a:t> </a:t>
            </a:r>
            <a:r>
              <a:rPr sz="1634" spc="41" dirty="0">
                <a:solidFill>
                  <a:srgbClr val="000000"/>
                </a:solidFill>
              </a:rPr>
              <a:t>firewall</a:t>
            </a:r>
            <a:r>
              <a:rPr sz="1634" spc="54" dirty="0">
                <a:solidFill>
                  <a:srgbClr val="000000"/>
                </a:solidFill>
              </a:rPr>
              <a:t> </a:t>
            </a:r>
            <a:r>
              <a:rPr sz="1634" spc="68" dirty="0">
                <a:solidFill>
                  <a:srgbClr val="000000"/>
                </a:solidFill>
              </a:rPr>
              <a:t>rules,</a:t>
            </a:r>
            <a:r>
              <a:rPr sz="1634" spc="59" dirty="0">
                <a:solidFill>
                  <a:srgbClr val="000000"/>
                </a:solidFill>
              </a:rPr>
              <a:t> </a:t>
            </a:r>
            <a:r>
              <a:rPr sz="1634" spc="141" dirty="0">
                <a:solidFill>
                  <a:srgbClr val="000000"/>
                </a:solidFill>
              </a:rPr>
              <a:t>and</a:t>
            </a:r>
            <a:r>
              <a:rPr sz="1634" spc="64" dirty="0">
                <a:solidFill>
                  <a:srgbClr val="000000"/>
                </a:solidFill>
              </a:rPr>
              <a:t> </a:t>
            </a:r>
            <a:r>
              <a:rPr sz="1634" spc="100" dirty="0">
                <a:solidFill>
                  <a:srgbClr val="000000"/>
                </a:solidFill>
              </a:rPr>
              <a:t>network</a:t>
            </a:r>
            <a:r>
              <a:rPr sz="1634" spc="64" dirty="0">
                <a:solidFill>
                  <a:srgbClr val="000000"/>
                </a:solidFill>
              </a:rPr>
              <a:t> </a:t>
            </a:r>
            <a:r>
              <a:rPr sz="1634" spc="86" dirty="0">
                <a:solidFill>
                  <a:srgbClr val="000000"/>
                </a:solidFill>
              </a:rPr>
              <a:t>devices.</a:t>
            </a:r>
            <a:endParaRPr sz="1634"/>
          </a:p>
          <a:p>
            <a:pPr marL="261652" indent="-250125">
              <a:spcBef>
                <a:spcPts val="1153"/>
              </a:spcBef>
              <a:buChar char="●"/>
              <a:tabLst>
                <a:tab pos="261652" algn="l"/>
              </a:tabLst>
            </a:pPr>
            <a:r>
              <a:rPr sz="1634" spc="100" dirty="0">
                <a:solidFill>
                  <a:srgbClr val="000000"/>
                </a:solidFill>
              </a:rPr>
              <a:t>The</a:t>
            </a:r>
            <a:r>
              <a:rPr sz="1634" spc="50" dirty="0">
                <a:solidFill>
                  <a:srgbClr val="000000"/>
                </a:solidFill>
              </a:rPr>
              <a:t> </a:t>
            </a:r>
            <a:r>
              <a:rPr sz="1634" spc="100" dirty="0">
                <a:solidFill>
                  <a:srgbClr val="000000"/>
                </a:solidFill>
              </a:rPr>
              <a:t>network</a:t>
            </a:r>
            <a:r>
              <a:rPr sz="1634" spc="59" dirty="0">
                <a:solidFill>
                  <a:srgbClr val="000000"/>
                </a:solidFill>
              </a:rPr>
              <a:t> </a:t>
            </a:r>
            <a:r>
              <a:rPr sz="1634" spc="154" dirty="0">
                <a:solidFill>
                  <a:srgbClr val="000000"/>
                </a:solidFill>
              </a:rPr>
              <a:t>namespace</a:t>
            </a:r>
            <a:r>
              <a:rPr sz="1634" spc="50" dirty="0">
                <a:solidFill>
                  <a:srgbClr val="000000"/>
                </a:solidFill>
              </a:rPr>
              <a:t> </a:t>
            </a:r>
            <a:r>
              <a:rPr sz="1634" spc="95" dirty="0">
                <a:solidFill>
                  <a:srgbClr val="000000"/>
                </a:solidFill>
              </a:rPr>
              <a:t>is</a:t>
            </a:r>
            <a:r>
              <a:rPr sz="1634" spc="54" dirty="0">
                <a:solidFill>
                  <a:srgbClr val="000000"/>
                </a:solidFill>
              </a:rPr>
              <a:t> </a:t>
            </a:r>
            <a:r>
              <a:rPr sz="1634" spc="100" dirty="0">
                <a:solidFill>
                  <a:srgbClr val="000000"/>
                </a:solidFill>
              </a:rPr>
              <a:t>represented</a:t>
            </a:r>
            <a:r>
              <a:rPr sz="1634" spc="50" dirty="0">
                <a:solidFill>
                  <a:srgbClr val="000000"/>
                </a:solidFill>
              </a:rPr>
              <a:t> </a:t>
            </a:r>
            <a:r>
              <a:rPr sz="1634" spc="154" dirty="0">
                <a:solidFill>
                  <a:srgbClr val="000000"/>
                </a:solidFill>
              </a:rPr>
              <a:t>by</a:t>
            </a:r>
            <a:r>
              <a:rPr sz="1634" spc="59" dirty="0">
                <a:solidFill>
                  <a:srgbClr val="000000"/>
                </a:solidFill>
              </a:rPr>
              <a:t> </a:t>
            </a:r>
            <a:r>
              <a:rPr sz="1634" spc="145" dirty="0">
                <a:solidFill>
                  <a:srgbClr val="000000"/>
                </a:solidFill>
              </a:rPr>
              <a:t>a</a:t>
            </a:r>
            <a:r>
              <a:rPr sz="1634" spc="59" dirty="0">
                <a:solidFill>
                  <a:srgbClr val="000000"/>
                </a:solidFill>
              </a:rPr>
              <a:t> </a:t>
            </a:r>
            <a:r>
              <a:rPr sz="1634" spc="159" dirty="0">
                <a:solidFill>
                  <a:srgbClr val="000000"/>
                </a:solidFill>
              </a:rPr>
              <a:t>huge</a:t>
            </a:r>
            <a:r>
              <a:rPr sz="1634" spc="123" dirty="0">
                <a:solidFill>
                  <a:srgbClr val="000000"/>
                </a:solidFill>
              </a:rPr>
              <a:t> </a:t>
            </a:r>
            <a:r>
              <a:rPr sz="1634" b="1" spc="168" dirty="0">
                <a:solidFill>
                  <a:srgbClr val="6666FF"/>
                </a:solidFill>
                <a:latin typeface="Trebuchet MS"/>
                <a:cs typeface="Trebuchet MS"/>
              </a:rPr>
              <a:t>struct</a:t>
            </a:r>
            <a:r>
              <a:rPr sz="1634" b="1" spc="95" dirty="0">
                <a:solidFill>
                  <a:srgbClr val="6666FF"/>
                </a:solidFill>
                <a:latin typeface="Trebuchet MS"/>
                <a:cs typeface="Trebuchet MS"/>
              </a:rPr>
              <a:t> </a:t>
            </a:r>
            <a:r>
              <a:rPr sz="1634" b="1" spc="136" dirty="0">
                <a:solidFill>
                  <a:srgbClr val="6666FF"/>
                </a:solidFill>
                <a:latin typeface="Trebuchet MS"/>
                <a:cs typeface="Trebuchet MS"/>
              </a:rPr>
              <a:t>net.</a:t>
            </a:r>
            <a:r>
              <a:rPr sz="1634" b="1" spc="103" dirty="0">
                <a:solidFill>
                  <a:srgbClr val="6666FF"/>
                </a:solidFill>
                <a:latin typeface="Trebuchet MS"/>
                <a:cs typeface="Trebuchet MS"/>
              </a:rPr>
              <a:t> </a:t>
            </a:r>
            <a:r>
              <a:rPr sz="1634" spc="82" dirty="0">
                <a:solidFill>
                  <a:srgbClr val="000000"/>
                </a:solidFill>
              </a:rPr>
              <a:t>(defined</a:t>
            </a:r>
            <a:r>
              <a:rPr sz="1634" spc="59" dirty="0">
                <a:solidFill>
                  <a:srgbClr val="000000"/>
                </a:solidFill>
              </a:rPr>
              <a:t> </a:t>
            </a:r>
            <a:r>
              <a:rPr sz="1634" spc="41" dirty="0">
                <a:solidFill>
                  <a:srgbClr val="000000"/>
                </a:solidFill>
              </a:rPr>
              <a:t>in</a:t>
            </a:r>
            <a:endParaRPr sz="1634">
              <a:latin typeface="Trebuchet MS"/>
              <a:cs typeface="Trebuchet MS"/>
            </a:endParaRPr>
          </a:p>
          <a:p>
            <a:pPr marL="11527">
              <a:spcBef>
                <a:spcPts val="1144"/>
              </a:spcBef>
            </a:pPr>
            <a:r>
              <a:rPr sz="1634" i="1" spc="64" dirty="0">
                <a:solidFill>
                  <a:srgbClr val="000000"/>
                </a:solidFill>
                <a:latin typeface="Trebuchet MS"/>
                <a:cs typeface="Trebuchet MS"/>
              </a:rPr>
              <a:t>include/net/net_namespace.h</a:t>
            </a:r>
            <a:r>
              <a:rPr sz="1634" spc="64" dirty="0">
                <a:solidFill>
                  <a:srgbClr val="000000"/>
                </a:solidFill>
              </a:rPr>
              <a:t>)</a:t>
            </a:r>
            <a:endParaRPr sz="1634">
              <a:latin typeface="Trebuchet MS"/>
              <a:cs typeface="Trebuchet MS"/>
            </a:endParaRPr>
          </a:p>
          <a:p>
            <a:pPr marL="11527">
              <a:spcBef>
                <a:spcPts val="1153"/>
              </a:spcBef>
            </a:pPr>
            <a:r>
              <a:rPr sz="1634" spc="82" dirty="0">
                <a:solidFill>
                  <a:srgbClr val="000000"/>
                </a:solidFill>
              </a:rPr>
              <a:t>struct</a:t>
            </a:r>
            <a:r>
              <a:rPr sz="1634" spc="59" dirty="0">
                <a:solidFill>
                  <a:srgbClr val="000000"/>
                </a:solidFill>
              </a:rPr>
              <a:t> </a:t>
            </a:r>
            <a:r>
              <a:rPr sz="1634" spc="91" dirty="0">
                <a:solidFill>
                  <a:srgbClr val="000000"/>
                </a:solidFill>
              </a:rPr>
              <a:t>net</a:t>
            </a:r>
            <a:r>
              <a:rPr sz="1634" spc="64" dirty="0">
                <a:solidFill>
                  <a:srgbClr val="000000"/>
                </a:solidFill>
              </a:rPr>
              <a:t> </a:t>
            </a:r>
            <a:r>
              <a:rPr sz="1634" spc="103" dirty="0">
                <a:solidFill>
                  <a:srgbClr val="000000"/>
                </a:solidFill>
              </a:rPr>
              <a:t>includes</a:t>
            </a:r>
            <a:r>
              <a:rPr sz="1634" spc="64" dirty="0">
                <a:solidFill>
                  <a:srgbClr val="000000"/>
                </a:solidFill>
              </a:rPr>
              <a:t> </a:t>
            </a:r>
            <a:r>
              <a:rPr sz="1634" dirty="0">
                <a:solidFill>
                  <a:srgbClr val="000000"/>
                </a:solidFill>
              </a:rPr>
              <a:t>all</a:t>
            </a:r>
            <a:r>
              <a:rPr sz="1634" spc="68" dirty="0">
                <a:solidFill>
                  <a:srgbClr val="000000"/>
                </a:solidFill>
              </a:rPr>
              <a:t> </a:t>
            </a:r>
            <a:r>
              <a:rPr sz="1634" spc="100" dirty="0">
                <a:solidFill>
                  <a:srgbClr val="000000"/>
                </a:solidFill>
              </a:rPr>
              <a:t>network</a:t>
            </a:r>
            <a:r>
              <a:rPr sz="1634" spc="64" dirty="0">
                <a:solidFill>
                  <a:srgbClr val="000000"/>
                </a:solidFill>
              </a:rPr>
              <a:t> </a:t>
            </a:r>
            <a:r>
              <a:rPr sz="1634" spc="113" dirty="0">
                <a:solidFill>
                  <a:srgbClr val="000000"/>
                </a:solidFill>
              </a:rPr>
              <a:t>stack</a:t>
            </a:r>
            <a:r>
              <a:rPr sz="1634" spc="73" dirty="0">
                <a:solidFill>
                  <a:srgbClr val="000000"/>
                </a:solidFill>
              </a:rPr>
              <a:t> </a:t>
            </a:r>
            <a:r>
              <a:rPr sz="1634" spc="86" dirty="0">
                <a:solidFill>
                  <a:srgbClr val="000000"/>
                </a:solidFill>
              </a:rPr>
              <a:t>ingredients,</a:t>
            </a:r>
            <a:r>
              <a:rPr sz="1634" spc="68" dirty="0">
                <a:solidFill>
                  <a:srgbClr val="000000"/>
                </a:solidFill>
              </a:rPr>
              <a:t> </a:t>
            </a:r>
            <a:r>
              <a:rPr sz="1634" spc="-9" dirty="0">
                <a:solidFill>
                  <a:srgbClr val="000000"/>
                </a:solidFill>
              </a:rPr>
              <a:t>like:</a:t>
            </a:r>
            <a:endParaRPr sz="1634"/>
          </a:p>
          <a:p>
            <a:pPr marL="184424" indent="-172898">
              <a:spcBef>
                <a:spcPts val="1153"/>
              </a:spcBef>
              <a:buChar char="–"/>
              <a:tabLst>
                <a:tab pos="184424" algn="l"/>
              </a:tabLst>
            </a:pPr>
            <a:r>
              <a:rPr sz="1634" spc="123" dirty="0">
                <a:solidFill>
                  <a:srgbClr val="000000"/>
                </a:solidFill>
              </a:rPr>
              <a:t>Loopback</a:t>
            </a:r>
            <a:r>
              <a:rPr sz="1634" spc="59" dirty="0">
                <a:solidFill>
                  <a:srgbClr val="000000"/>
                </a:solidFill>
              </a:rPr>
              <a:t> </a:t>
            </a:r>
            <a:r>
              <a:rPr sz="1634" spc="68" dirty="0">
                <a:solidFill>
                  <a:srgbClr val="000000"/>
                </a:solidFill>
              </a:rPr>
              <a:t>device.</a:t>
            </a:r>
            <a:endParaRPr sz="1634"/>
          </a:p>
          <a:p>
            <a:pPr marL="184424" indent="-172898">
              <a:spcBef>
                <a:spcPts val="1153"/>
              </a:spcBef>
              <a:buChar char="–"/>
              <a:tabLst>
                <a:tab pos="184424" algn="l"/>
              </a:tabLst>
            </a:pPr>
            <a:r>
              <a:rPr sz="1634" spc="200" dirty="0">
                <a:solidFill>
                  <a:srgbClr val="000000"/>
                </a:solidFill>
              </a:rPr>
              <a:t>SNMP</a:t>
            </a:r>
            <a:r>
              <a:rPr sz="1634" spc="59" dirty="0">
                <a:solidFill>
                  <a:srgbClr val="000000"/>
                </a:solidFill>
              </a:rPr>
              <a:t> </a:t>
            </a:r>
            <a:r>
              <a:rPr sz="1634" spc="77" dirty="0">
                <a:solidFill>
                  <a:srgbClr val="000000"/>
                </a:solidFill>
              </a:rPr>
              <a:t>stats.</a:t>
            </a:r>
            <a:r>
              <a:rPr sz="1634" spc="64" dirty="0">
                <a:solidFill>
                  <a:srgbClr val="000000"/>
                </a:solidFill>
              </a:rPr>
              <a:t> </a:t>
            </a:r>
            <a:r>
              <a:rPr sz="1634" spc="86" dirty="0">
                <a:solidFill>
                  <a:srgbClr val="000000"/>
                </a:solidFill>
              </a:rPr>
              <a:t>(netns_mib)</a:t>
            </a:r>
            <a:endParaRPr sz="1634"/>
          </a:p>
          <a:p>
            <a:pPr marL="184424" indent="-172898">
              <a:spcBef>
                <a:spcPts val="1144"/>
              </a:spcBef>
              <a:buChar char="–"/>
              <a:tabLst>
                <a:tab pos="184424" algn="l"/>
              </a:tabLst>
            </a:pPr>
            <a:r>
              <a:rPr sz="1634" spc="45" dirty="0">
                <a:solidFill>
                  <a:srgbClr val="000000"/>
                </a:solidFill>
              </a:rPr>
              <a:t>All </a:t>
            </a:r>
            <a:r>
              <a:rPr sz="1634" spc="100" dirty="0">
                <a:solidFill>
                  <a:srgbClr val="000000"/>
                </a:solidFill>
              </a:rPr>
              <a:t>network</a:t>
            </a:r>
            <a:r>
              <a:rPr sz="1634" spc="54" dirty="0">
                <a:solidFill>
                  <a:srgbClr val="000000"/>
                </a:solidFill>
              </a:rPr>
              <a:t> </a:t>
            </a:r>
            <a:r>
              <a:rPr sz="1634" spc="77" dirty="0">
                <a:solidFill>
                  <a:srgbClr val="000000"/>
                </a:solidFill>
              </a:rPr>
              <a:t>tables:routing,</a:t>
            </a:r>
            <a:r>
              <a:rPr sz="1634" spc="50" dirty="0">
                <a:solidFill>
                  <a:srgbClr val="000000"/>
                </a:solidFill>
              </a:rPr>
              <a:t> </a:t>
            </a:r>
            <a:r>
              <a:rPr sz="1634" spc="103" dirty="0">
                <a:solidFill>
                  <a:srgbClr val="000000"/>
                </a:solidFill>
              </a:rPr>
              <a:t>neighboring,</a:t>
            </a:r>
            <a:r>
              <a:rPr sz="1634" spc="50" dirty="0">
                <a:solidFill>
                  <a:srgbClr val="000000"/>
                </a:solidFill>
              </a:rPr>
              <a:t> </a:t>
            </a:r>
            <a:r>
              <a:rPr sz="1634" spc="-18" dirty="0">
                <a:solidFill>
                  <a:srgbClr val="000000"/>
                </a:solidFill>
              </a:rPr>
              <a:t>etc.</a:t>
            </a:r>
            <a:endParaRPr sz="1634"/>
          </a:p>
          <a:p>
            <a:pPr marL="184424" indent="-172898">
              <a:spcBef>
                <a:spcPts val="1153"/>
              </a:spcBef>
              <a:buChar char="–"/>
              <a:tabLst>
                <a:tab pos="184424" algn="l"/>
              </a:tabLst>
            </a:pPr>
            <a:r>
              <a:rPr sz="1634" spc="45" dirty="0">
                <a:solidFill>
                  <a:srgbClr val="000000"/>
                </a:solidFill>
              </a:rPr>
              <a:t>All </a:t>
            </a:r>
            <a:r>
              <a:rPr sz="1634" spc="109" dirty="0">
                <a:solidFill>
                  <a:srgbClr val="000000"/>
                </a:solidFill>
              </a:rPr>
              <a:t>sockets</a:t>
            </a:r>
            <a:endParaRPr sz="1634"/>
          </a:p>
          <a:p>
            <a:pPr marL="184424" indent="-172898">
              <a:spcBef>
                <a:spcPts val="1153"/>
              </a:spcBef>
              <a:buClr>
                <a:srgbClr val="000000"/>
              </a:buClr>
              <a:buFont typeface="Trebuchet MS"/>
              <a:buChar char="–"/>
              <a:tabLst>
                <a:tab pos="184424" algn="l"/>
              </a:tabLst>
            </a:pPr>
            <a:r>
              <a:rPr sz="1634" i="1" dirty="0">
                <a:latin typeface="Trebuchet MS"/>
                <a:cs typeface="Trebuchet MS"/>
              </a:rPr>
              <a:t>/procfs</a:t>
            </a:r>
            <a:r>
              <a:rPr sz="1634" i="1" spc="141" dirty="0">
                <a:latin typeface="Trebuchet MS"/>
                <a:cs typeface="Trebuchet MS"/>
              </a:rPr>
              <a:t> </a:t>
            </a:r>
            <a:r>
              <a:rPr sz="1634" spc="145" dirty="0">
                <a:solidFill>
                  <a:srgbClr val="000000"/>
                </a:solidFill>
              </a:rPr>
              <a:t>and </a:t>
            </a:r>
            <a:r>
              <a:rPr sz="1634" i="1" spc="64" dirty="0">
                <a:latin typeface="Trebuchet MS"/>
                <a:cs typeface="Trebuchet MS"/>
              </a:rPr>
              <a:t>/sysfs</a:t>
            </a:r>
            <a:r>
              <a:rPr sz="1634" i="1" spc="154" dirty="0">
                <a:latin typeface="Trebuchet MS"/>
                <a:cs typeface="Trebuchet MS"/>
              </a:rPr>
              <a:t> </a:t>
            </a:r>
            <a:r>
              <a:rPr sz="1634" spc="59" dirty="0">
                <a:solidFill>
                  <a:srgbClr val="000000"/>
                </a:solidFill>
              </a:rPr>
              <a:t>entries.</a:t>
            </a:r>
            <a:endParaRPr sz="1634">
              <a:latin typeface="Trebuchet MS"/>
              <a:cs typeface="Trebuchet MS"/>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1966216" y="1421161"/>
            <a:ext cx="8219227" cy="3307780"/>
          </a:xfrm>
          <a:prstGeom prst="rect">
            <a:avLst/>
          </a:prstGeom>
        </p:spPr>
        <p:txBody>
          <a:bodyPr vert="horz" wrap="square" lIns="0" tIns="169433" rIns="0" bIns="0" rtlCol="0">
            <a:spAutoFit/>
          </a:bodyPr>
          <a:lstStyle/>
          <a:p>
            <a:pPr marL="11527">
              <a:spcBef>
                <a:spcPts val="1334"/>
              </a:spcBef>
            </a:pPr>
            <a:r>
              <a:rPr sz="1815" b="1" spc="200" dirty="0">
                <a:latin typeface="Trebuchet MS"/>
                <a:cs typeface="Trebuchet MS"/>
              </a:rPr>
              <a:t>At</a:t>
            </a:r>
            <a:r>
              <a:rPr sz="1815" b="1" spc="82" dirty="0">
                <a:latin typeface="Trebuchet MS"/>
                <a:cs typeface="Trebuchet MS"/>
              </a:rPr>
              <a:t> </a:t>
            </a:r>
            <a:r>
              <a:rPr sz="1815" b="1" spc="259" dirty="0">
                <a:latin typeface="Trebuchet MS"/>
                <a:cs typeface="Trebuchet MS"/>
              </a:rPr>
              <a:t>a</a:t>
            </a:r>
            <a:r>
              <a:rPr sz="1815" b="1" spc="91" dirty="0">
                <a:latin typeface="Trebuchet MS"/>
                <a:cs typeface="Trebuchet MS"/>
              </a:rPr>
              <a:t> </a:t>
            </a:r>
            <a:r>
              <a:rPr sz="1815" b="1" spc="218" dirty="0">
                <a:latin typeface="Trebuchet MS"/>
                <a:cs typeface="Trebuchet MS"/>
              </a:rPr>
              <a:t>given</a:t>
            </a:r>
            <a:r>
              <a:rPr sz="1815" b="1" spc="95" dirty="0">
                <a:latin typeface="Trebuchet MS"/>
                <a:cs typeface="Trebuchet MS"/>
              </a:rPr>
              <a:t> </a:t>
            </a:r>
            <a:r>
              <a:rPr sz="1815" b="1" spc="227" dirty="0">
                <a:latin typeface="Trebuchet MS"/>
                <a:cs typeface="Trebuchet MS"/>
              </a:rPr>
              <a:t>moment</a:t>
            </a:r>
            <a:r>
              <a:rPr sz="1815" b="1" spc="82" dirty="0">
                <a:latin typeface="Trebuchet MS"/>
                <a:cs typeface="Trebuchet MS"/>
              </a:rPr>
              <a:t> </a:t>
            </a:r>
            <a:r>
              <a:rPr sz="1815" b="1" spc="32" dirty="0">
                <a:latin typeface="Trebuchet MS"/>
                <a:cs typeface="Trebuchet MS"/>
              </a:rPr>
              <a:t>-</a:t>
            </a:r>
            <a:endParaRPr sz="1815">
              <a:latin typeface="Trebuchet MS"/>
              <a:cs typeface="Trebuchet MS"/>
            </a:endParaRPr>
          </a:p>
          <a:p>
            <a:pPr marL="11527" marR="1555503" indent="208630">
              <a:lnSpc>
                <a:spcPts val="2133"/>
              </a:lnSpc>
              <a:spcBef>
                <a:spcPts val="1352"/>
              </a:spcBef>
              <a:buFont typeface="Trebuchet MS"/>
              <a:buChar char="•"/>
              <a:tabLst>
                <a:tab pos="220157" algn="l"/>
              </a:tabLst>
            </a:pPr>
            <a:r>
              <a:rPr sz="1815" b="1" spc="250" dirty="0">
                <a:latin typeface="Trebuchet MS"/>
                <a:cs typeface="Trebuchet MS"/>
              </a:rPr>
              <a:t>A</a:t>
            </a:r>
            <a:r>
              <a:rPr sz="1815" b="1" spc="95" dirty="0">
                <a:latin typeface="Trebuchet MS"/>
                <a:cs typeface="Trebuchet MS"/>
              </a:rPr>
              <a:t> </a:t>
            </a:r>
            <a:r>
              <a:rPr sz="1815" b="1" spc="185" dirty="0">
                <a:latin typeface="Trebuchet MS"/>
                <a:cs typeface="Trebuchet MS"/>
              </a:rPr>
              <a:t>network</a:t>
            </a:r>
            <a:r>
              <a:rPr sz="1815" b="1" spc="95" dirty="0">
                <a:latin typeface="Trebuchet MS"/>
                <a:cs typeface="Trebuchet MS"/>
              </a:rPr>
              <a:t> </a:t>
            </a:r>
            <a:r>
              <a:rPr sz="1815" b="1" spc="172" dirty="0">
                <a:latin typeface="Trebuchet MS"/>
                <a:cs typeface="Trebuchet MS"/>
              </a:rPr>
              <a:t>device</a:t>
            </a:r>
            <a:r>
              <a:rPr sz="1815" b="1" spc="91" dirty="0">
                <a:latin typeface="Trebuchet MS"/>
                <a:cs typeface="Trebuchet MS"/>
              </a:rPr>
              <a:t> </a:t>
            </a:r>
            <a:r>
              <a:rPr sz="1815" b="1" spc="227" dirty="0">
                <a:latin typeface="Trebuchet MS"/>
                <a:cs typeface="Trebuchet MS"/>
              </a:rPr>
              <a:t>belongs</a:t>
            </a:r>
            <a:r>
              <a:rPr sz="1815" b="1" spc="95" dirty="0">
                <a:latin typeface="Trebuchet MS"/>
                <a:cs typeface="Trebuchet MS"/>
              </a:rPr>
              <a:t> </a:t>
            </a:r>
            <a:r>
              <a:rPr sz="1815" b="1" spc="177" dirty="0">
                <a:latin typeface="Trebuchet MS"/>
                <a:cs typeface="Trebuchet MS"/>
              </a:rPr>
              <a:t>to</a:t>
            </a:r>
            <a:r>
              <a:rPr sz="1815" b="1" spc="100" dirty="0">
                <a:latin typeface="Trebuchet MS"/>
                <a:cs typeface="Trebuchet MS"/>
              </a:rPr>
              <a:t> </a:t>
            </a:r>
            <a:r>
              <a:rPr sz="1815" b="1" spc="168" dirty="0">
                <a:latin typeface="Trebuchet MS"/>
                <a:cs typeface="Trebuchet MS"/>
              </a:rPr>
              <a:t>exactly</a:t>
            </a:r>
            <a:r>
              <a:rPr sz="1815" b="1" spc="91" dirty="0">
                <a:latin typeface="Trebuchet MS"/>
                <a:cs typeface="Trebuchet MS"/>
              </a:rPr>
              <a:t> </a:t>
            </a:r>
            <a:r>
              <a:rPr sz="1815" b="1" spc="200" dirty="0">
                <a:latin typeface="Trebuchet MS"/>
                <a:cs typeface="Trebuchet MS"/>
              </a:rPr>
              <a:t>one</a:t>
            </a:r>
            <a:r>
              <a:rPr sz="1815" b="1" spc="86" dirty="0">
                <a:latin typeface="Trebuchet MS"/>
                <a:cs typeface="Trebuchet MS"/>
              </a:rPr>
              <a:t> </a:t>
            </a:r>
            <a:r>
              <a:rPr sz="1815" b="1" spc="177" dirty="0">
                <a:latin typeface="Trebuchet MS"/>
                <a:cs typeface="Trebuchet MS"/>
              </a:rPr>
              <a:t>network </a:t>
            </a:r>
            <a:r>
              <a:rPr sz="1815" b="1" spc="200" dirty="0">
                <a:latin typeface="Trebuchet MS"/>
                <a:cs typeface="Trebuchet MS"/>
              </a:rPr>
              <a:t>namespace.</a:t>
            </a:r>
            <a:endParaRPr sz="1815">
              <a:latin typeface="Trebuchet MS"/>
              <a:cs typeface="Trebuchet MS"/>
            </a:endParaRPr>
          </a:p>
          <a:p>
            <a:pPr marL="220157" indent="-208630">
              <a:spcBef>
                <a:spcPts val="1180"/>
              </a:spcBef>
              <a:buFont typeface="Trebuchet MS"/>
              <a:buChar char="•"/>
              <a:tabLst>
                <a:tab pos="220157" algn="l"/>
              </a:tabLst>
            </a:pPr>
            <a:r>
              <a:rPr sz="1815" b="1" spc="250" dirty="0">
                <a:latin typeface="Trebuchet MS"/>
                <a:cs typeface="Trebuchet MS"/>
              </a:rPr>
              <a:t>A</a:t>
            </a:r>
            <a:r>
              <a:rPr sz="1815" b="1" spc="95" dirty="0">
                <a:latin typeface="Trebuchet MS"/>
                <a:cs typeface="Trebuchet MS"/>
              </a:rPr>
              <a:t> </a:t>
            </a:r>
            <a:r>
              <a:rPr sz="1815" b="1" spc="182" dirty="0">
                <a:latin typeface="Trebuchet MS"/>
                <a:cs typeface="Trebuchet MS"/>
              </a:rPr>
              <a:t>socket</a:t>
            </a:r>
            <a:r>
              <a:rPr sz="1815" b="1" spc="100" dirty="0">
                <a:latin typeface="Trebuchet MS"/>
                <a:cs typeface="Trebuchet MS"/>
              </a:rPr>
              <a:t> </a:t>
            </a:r>
            <a:r>
              <a:rPr sz="1815" b="1" spc="227" dirty="0">
                <a:latin typeface="Trebuchet MS"/>
                <a:cs typeface="Trebuchet MS"/>
              </a:rPr>
              <a:t>belongs</a:t>
            </a:r>
            <a:r>
              <a:rPr sz="1815" b="1" spc="95" dirty="0">
                <a:latin typeface="Trebuchet MS"/>
                <a:cs typeface="Trebuchet MS"/>
              </a:rPr>
              <a:t> </a:t>
            </a:r>
            <a:r>
              <a:rPr sz="1815" b="1" spc="177" dirty="0">
                <a:latin typeface="Trebuchet MS"/>
                <a:cs typeface="Trebuchet MS"/>
              </a:rPr>
              <a:t>to</a:t>
            </a:r>
            <a:r>
              <a:rPr sz="1815" b="1" spc="95" dirty="0">
                <a:latin typeface="Trebuchet MS"/>
                <a:cs typeface="Trebuchet MS"/>
              </a:rPr>
              <a:t> </a:t>
            </a:r>
            <a:r>
              <a:rPr sz="1815" b="1" spc="168" dirty="0">
                <a:latin typeface="Trebuchet MS"/>
                <a:cs typeface="Trebuchet MS"/>
              </a:rPr>
              <a:t>exactly</a:t>
            </a:r>
            <a:r>
              <a:rPr sz="1815" b="1" spc="95" dirty="0">
                <a:latin typeface="Trebuchet MS"/>
                <a:cs typeface="Trebuchet MS"/>
              </a:rPr>
              <a:t> </a:t>
            </a:r>
            <a:r>
              <a:rPr sz="1815" b="1" spc="200" dirty="0">
                <a:latin typeface="Trebuchet MS"/>
                <a:cs typeface="Trebuchet MS"/>
              </a:rPr>
              <a:t>one</a:t>
            </a:r>
            <a:r>
              <a:rPr sz="1815" b="1" spc="100" dirty="0">
                <a:latin typeface="Trebuchet MS"/>
                <a:cs typeface="Trebuchet MS"/>
              </a:rPr>
              <a:t> </a:t>
            </a:r>
            <a:r>
              <a:rPr sz="1815" b="1" spc="185" dirty="0">
                <a:latin typeface="Trebuchet MS"/>
                <a:cs typeface="Trebuchet MS"/>
              </a:rPr>
              <a:t>network</a:t>
            </a:r>
            <a:r>
              <a:rPr sz="1815" b="1" spc="95" dirty="0">
                <a:latin typeface="Trebuchet MS"/>
                <a:cs typeface="Trebuchet MS"/>
              </a:rPr>
              <a:t> </a:t>
            </a:r>
            <a:r>
              <a:rPr sz="1815" b="1" spc="200" dirty="0">
                <a:latin typeface="Trebuchet MS"/>
                <a:cs typeface="Trebuchet MS"/>
              </a:rPr>
              <a:t>namespace.</a:t>
            </a:r>
            <a:endParaRPr sz="1815">
              <a:latin typeface="Trebuchet MS"/>
              <a:cs typeface="Trebuchet MS"/>
            </a:endParaRPr>
          </a:p>
          <a:p>
            <a:pPr marL="11527" marR="153879">
              <a:lnSpc>
                <a:spcPct val="98100"/>
              </a:lnSpc>
              <a:spcBef>
                <a:spcPts val="1284"/>
              </a:spcBef>
            </a:pPr>
            <a:r>
              <a:rPr sz="1815" spc="109" dirty="0">
                <a:latin typeface="Trebuchet MS"/>
                <a:cs typeface="Trebuchet MS"/>
              </a:rPr>
              <a:t>The</a:t>
            </a:r>
            <a:r>
              <a:rPr sz="1815" spc="64" dirty="0">
                <a:latin typeface="Trebuchet MS"/>
                <a:cs typeface="Trebuchet MS"/>
              </a:rPr>
              <a:t> </a:t>
            </a:r>
            <a:r>
              <a:rPr sz="1815" spc="68" dirty="0">
                <a:latin typeface="Trebuchet MS"/>
                <a:cs typeface="Trebuchet MS"/>
              </a:rPr>
              <a:t>default</a:t>
            </a:r>
            <a:r>
              <a:rPr sz="1815" spc="64" dirty="0">
                <a:latin typeface="Trebuchet MS"/>
                <a:cs typeface="Trebuchet MS"/>
              </a:rPr>
              <a:t> </a:t>
            </a:r>
            <a:r>
              <a:rPr sz="1815" dirty="0">
                <a:latin typeface="Trebuchet MS"/>
                <a:cs typeface="Trebuchet MS"/>
              </a:rPr>
              <a:t>initial</a:t>
            </a:r>
            <a:r>
              <a:rPr sz="1815" spc="59" dirty="0">
                <a:latin typeface="Trebuchet MS"/>
                <a:cs typeface="Trebuchet MS"/>
              </a:rPr>
              <a:t> </a:t>
            </a:r>
            <a:r>
              <a:rPr sz="1815" spc="95" dirty="0">
                <a:latin typeface="Trebuchet MS"/>
                <a:cs typeface="Trebuchet MS"/>
              </a:rPr>
              <a:t>network</a:t>
            </a:r>
            <a:r>
              <a:rPr sz="1815" spc="68" dirty="0">
                <a:latin typeface="Trebuchet MS"/>
                <a:cs typeface="Trebuchet MS"/>
              </a:rPr>
              <a:t> </a:t>
            </a:r>
            <a:r>
              <a:rPr sz="1815" spc="127" dirty="0">
                <a:latin typeface="Trebuchet MS"/>
                <a:cs typeface="Trebuchet MS"/>
              </a:rPr>
              <a:t>namespace,</a:t>
            </a:r>
            <a:r>
              <a:rPr sz="1815" spc="100" dirty="0">
                <a:latin typeface="Trebuchet MS"/>
                <a:cs typeface="Trebuchet MS"/>
              </a:rPr>
              <a:t> </a:t>
            </a:r>
            <a:r>
              <a:rPr sz="1815" b="1" spc="113" dirty="0">
                <a:latin typeface="Trebuchet MS"/>
                <a:cs typeface="Trebuchet MS"/>
              </a:rPr>
              <a:t>init_net</a:t>
            </a:r>
            <a:r>
              <a:rPr sz="1815" b="1" spc="127" dirty="0">
                <a:latin typeface="Trebuchet MS"/>
                <a:cs typeface="Trebuchet MS"/>
              </a:rPr>
              <a:t> </a:t>
            </a:r>
            <a:r>
              <a:rPr sz="1815" b="1" spc="182" dirty="0">
                <a:latin typeface="Trebuchet MS"/>
                <a:cs typeface="Trebuchet MS"/>
              </a:rPr>
              <a:t>(instance</a:t>
            </a:r>
            <a:r>
              <a:rPr sz="1815" b="1" spc="118" dirty="0">
                <a:latin typeface="Trebuchet MS"/>
                <a:cs typeface="Trebuchet MS"/>
              </a:rPr>
              <a:t> </a:t>
            </a:r>
            <a:r>
              <a:rPr sz="1815" b="1" spc="159" dirty="0">
                <a:latin typeface="Trebuchet MS"/>
                <a:cs typeface="Trebuchet MS"/>
              </a:rPr>
              <a:t>of</a:t>
            </a:r>
            <a:r>
              <a:rPr sz="1815" b="1" spc="123" dirty="0">
                <a:latin typeface="Trebuchet MS"/>
                <a:cs typeface="Trebuchet MS"/>
              </a:rPr>
              <a:t> </a:t>
            </a:r>
            <a:r>
              <a:rPr sz="1815" b="1" spc="163" dirty="0">
                <a:latin typeface="Trebuchet MS"/>
                <a:cs typeface="Trebuchet MS"/>
              </a:rPr>
              <a:t>struct </a:t>
            </a:r>
            <a:r>
              <a:rPr sz="1815" b="1" spc="118" dirty="0">
                <a:latin typeface="Trebuchet MS"/>
                <a:cs typeface="Trebuchet MS"/>
              </a:rPr>
              <a:t>net)</a:t>
            </a:r>
            <a:r>
              <a:rPr sz="1815" spc="118" dirty="0">
                <a:latin typeface="Trebuchet MS"/>
                <a:cs typeface="Trebuchet MS"/>
              </a:rPr>
              <a:t>,</a:t>
            </a:r>
            <a:r>
              <a:rPr sz="1815" spc="41" dirty="0">
                <a:latin typeface="Trebuchet MS"/>
                <a:cs typeface="Trebuchet MS"/>
              </a:rPr>
              <a:t> </a:t>
            </a:r>
            <a:r>
              <a:rPr sz="1815" spc="100" dirty="0">
                <a:latin typeface="Trebuchet MS"/>
                <a:cs typeface="Trebuchet MS"/>
              </a:rPr>
              <a:t>includes</a:t>
            </a:r>
            <a:r>
              <a:rPr sz="1815" spc="50" dirty="0">
                <a:latin typeface="Trebuchet MS"/>
                <a:cs typeface="Trebuchet MS"/>
              </a:rPr>
              <a:t> </a:t>
            </a:r>
            <a:r>
              <a:rPr sz="1815" spc="91" dirty="0">
                <a:latin typeface="Trebuchet MS"/>
                <a:cs typeface="Trebuchet MS"/>
              </a:rPr>
              <a:t>the</a:t>
            </a:r>
            <a:r>
              <a:rPr sz="1815" spc="50" dirty="0">
                <a:latin typeface="Trebuchet MS"/>
                <a:cs typeface="Trebuchet MS"/>
              </a:rPr>
              <a:t> </a:t>
            </a:r>
            <a:r>
              <a:rPr sz="1815" spc="103" dirty="0">
                <a:latin typeface="Trebuchet MS"/>
                <a:cs typeface="Trebuchet MS"/>
              </a:rPr>
              <a:t>loopback</a:t>
            </a:r>
            <a:r>
              <a:rPr sz="1815" spc="54" dirty="0">
                <a:latin typeface="Trebuchet MS"/>
                <a:cs typeface="Trebuchet MS"/>
              </a:rPr>
              <a:t> </a:t>
            </a:r>
            <a:r>
              <a:rPr sz="1815" spc="109" dirty="0">
                <a:latin typeface="Trebuchet MS"/>
                <a:cs typeface="Trebuchet MS"/>
              </a:rPr>
              <a:t>device</a:t>
            </a:r>
            <a:r>
              <a:rPr sz="1815" spc="50" dirty="0">
                <a:latin typeface="Trebuchet MS"/>
                <a:cs typeface="Trebuchet MS"/>
              </a:rPr>
              <a:t> </a:t>
            </a:r>
            <a:r>
              <a:rPr sz="1815" spc="145" dirty="0">
                <a:latin typeface="Trebuchet MS"/>
                <a:cs typeface="Trebuchet MS"/>
              </a:rPr>
              <a:t>and</a:t>
            </a:r>
            <a:r>
              <a:rPr sz="1815" spc="54" dirty="0">
                <a:latin typeface="Trebuchet MS"/>
                <a:cs typeface="Trebuchet MS"/>
              </a:rPr>
              <a:t> </a:t>
            </a:r>
            <a:r>
              <a:rPr sz="1815" dirty="0">
                <a:latin typeface="Trebuchet MS"/>
                <a:cs typeface="Trebuchet MS"/>
              </a:rPr>
              <a:t>all</a:t>
            </a:r>
            <a:r>
              <a:rPr sz="1815" spc="41" dirty="0">
                <a:latin typeface="Trebuchet MS"/>
                <a:cs typeface="Trebuchet MS"/>
              </a:rPr>
              <a:t> </a:t>
            </a:r>
            <a:r>
              <a:rPr sz="1815" spc="103" dirty="0">
                <a:latin typeface="Trebuchet MS"/>
                <a:cs typeface="Trebuchet MS"/>
              </a:rPr>
              <a:t>physical</a:t>
            </a:r>
            <a:r>
              <a:rPr sz="1815" spc="45" dirty="0">
                <a:latin typeface="Trebuchet MS"/>
                <a:cs typeface="Trebuchet MS"/>
              </a:rPr>
              <a:t> </a:t>
            </a:r>
            <a:r>
              <a:rPr sz="1815" spc="91" dirty="0">
                <a:latin typeface="Trebuchet MS"/>
                <a:cs typeface="Trebuchet MS"/>
              </a:rPr>
              <a:t>devices,</a:t>
            </a:r>
            <a:r>
              <a:rPr sz="1815" spc="41" dirty="0">
                <a:latin typeface="Trebuchet MS"/>
                <a:cs typeface="Trebuchet MS"/>
              </a:rPr>
              <a:t> </a:t>
            </a:r>
            <a:r>
              <a:rPr sz="1815" spc="68" dirty="0">
                <a:latin typeface="Trebuchet MS"/>
                <a:cs typeface="Trebuchet MS"/>
              </a:rPr>
              <a:t>the </a:t>
            </a:r>
            <a:r>
              <a:rPr sz="1815" spc="103" dirty="0">
                <a:latin typeface="Trebuchet MS"/>
                <a:cs typeface="Trebuchet MS"/>
              </a:rPr>
              <a:t>networking</a:t>
            </a:r>
            <a:r>
              <a:rPr sz="1815" spc="45" dirty="0">
                <a:latin typeface="Trebuchet MS"/>
                <a:cs typeface="Trebuchet MS"/>
              </a:rPr>
              <a:t> </a:t>
            </a:r>
            <a:r>
              <a:rPr sz="1815" spc="64" dirty="0">
                <a:latin typeface="Trebuchet MS"/>
                <a:cs typeface="Trebuchet MS"/>
              </a:rPr>
              <a:t>tables,</a:t>
            </a:r>
            <a:r>
              <a:rPr sz="1815" spc="45" dirty="0">
                <a:latin typeface="Trebuchet MS"/>
                <a:cs typeface="Trebuchet MS"/>
              </a:rPr>
              <a:t> </a:t>
            </a:r>
            <a:r>
              <a:rPr sz="1815" spc="-18" dirty="0">
                <a:latin typeface="Trebuchet MS"/>
                <a:cs typeface="Trebuchet MS"/>
              </a:rPr>
              <a:t>etc.</a:t>
            </a:r>
            <a:endParaRPr sz="1815">
              <a:latin typeface="Trebuchet MS"/>
              <a:cs typeface="Trebuchet MS"/>
            </a:endParaRPr>
          </a:p>
          <a:p>
            <a:pPr marL="11527" marR="4611" indent="272602">
              <a:lnSpc>
                <a:spcPts val="2133"/>
              </a:lnSpc>
              <a:spcBef>
                <a:spcPts val="1352"/>
              </a:spcBef>
              <a:buChar char="●"/>
              <a:tabLst>
                <a:tab pos="284129" algn="l"/>
              </a:tabLst>
            </a:pPr>
            <a:r>
              <a:rPr sz="1815" spc="141" dirty="0">
                <a:latin typeface="Trebuchet MS"/>
                <a:cs typeface="Trebuchet MS"/>
              </a:rPr>
              <a:t>Each</a:t>
            </a:r>
            <a:r>
              <a:rPr sz="1815" spc="50" dirty="0">
                <a:latin typeface="Trebuchet MS"/>
                <a:cs typeface="Trebuchet MS"/>
              </a:rPr>
              <a:t> </a:t>
            </a:r>
            <a:r>
              <a:rPr sz="1815" b="1" spc="185" dirty="0">
                <a:latin typeface="Trebuchet MS"/>
                <a:cs typeface="Trebuchet MS"/>
              </a:rPr>
              <a:t>newly</a:t>
            </a:r>
            <a:r>
              <a:rPr sz="1815" b="1" spc="45" dirty="0">
                <a:latin typeface="Trebuchet MS"/>
                <a:cs typeface="Trebuchet MS"/>
              </a:rPr>
              <a:t> </a:t>
            </a:r>
            <a:r>
              <a:rPr sz="1815" spc="86" dirty="0">
                <a:latin typeface="Trebuchet MS"/>
                <a:cs typeface="Trebuchet MS"/>
              </a:rPr>
              <a:t>created</a:t>
            </a:r>
            <a:r>
              <a:rPr sz="1815" spc="41" dirty="0">
                <a:latin typeface="Trebuchet MS"/>
                <a:cs typeface="Trebuchet MS"/>
              </a:rPr>
              <a:t> </a:t>
            </a:r>
            <a:r>
              <a:rPr sz="1815" spc="95" dirty="0">
                <a:latin typeface="Trebuchet MS"/>
                <a:cs typeface="Trebuchet MS"/>
              </a:rPr>
              <a:t>network</a:t>
            </a:r>
            <a:r>
              <a:rPr sz="1815" spc="45" dirty="0">
                <a:latin typeface="Trebuchet MS"/>
                <a:cs typeface="Trebuchet MS"/>
              </a:rPr>
              <a:t> </a:t>
            </a:r>
            <a:r>
              <a:rPr sz="1815" spc="154" dirty="0">
                <a:latin typeface="Trebuchet MS"/>
                <a:cs typeface="Trebuchet MS"/>
              </a:rPr>
              <a:t>namespace</a:t>
            </a:r>
            <a:r>
              <a:rPr sz="1815" spc="45" dirty="0">
                <a:latin typeface="Trebuchet MS"/>
                <a:cs typeface="Trebuchet MS"/>
              </a:rPr>
              <a:t> </a:t>
            </a:r>
            <a:r>
              <a:rPr sz="1815" spc="100" dirty="0">
                <a:latin typeface="Trebuchet MS"/>
                <a:cs typeface="Trebuchet MS"/>
              </a:rPr>
              <a:t>includes</a:t>
            </a:r>
            <a:r>
              <a:rPr sz="1815" spc="41" dirty="0">
                <a:latin typeface="Trebuchet MS"/>
                <a:cs typeface="Trebuchet MS"/>
              </a:rPr>
              <a:t> </a:t>
            </a:r>
            <a:r>
              <a:rPr sz="1815" spc="103" dirty="0">
                <a:latin typeface="Trebuchet MS"/>
                <a:cs typeface="Trebuchet MS"/>
              </a:rPr>
              <a:t>only</a:t>
            </a:r>
            <a:r>
              <a:rPr sz="1815" spc="36" dirty="0">
                <a:latin typeface="Trebuchet MS"/>
                <a:cs typeface="Trebuchet MS"/>
              </a:rPr>
              <a:t> </a:t>
            </a:r>
            <a:r>
              <a:rPr sz="1815" spc="91" dirty="0">
                <a:latin typeface="Trebuchet MS"/>
                <a:cs typeface="Trebuchet MS"/>
              </a:rPr>
              <a:t>the</a:t>
            </a:r>
            <a:r>
              <a:rPr sz="1815" spc="45" dirty="0">
                <a:latin typeface="Trebuchet MS"/>
                <a:cs typeface="Trebuchet MS"/>
              </a:rPr>
              <a:t> </a:t>
            </a:r>
            <a:r>
              <a:rPr sz="1815" spc="100" dirty="0">
                <a:latin typeface="Trebuchet MS"/>
                <a:cs typeface="Trebuchet MS"/>
              </a:rPr>
              <a:t>loopback </a:t>
            </a:r>
            <a:r>
              <a:rPr sz="1815" spc="68" dirty="0">
                <a:latin typeface="Trebuchet MS"/>
                <a:cs typeface="Trebuchet MS"/>
              </a:rPr>
              <a:t>device.</a:t>
            </a:r>
            <a:endParaRPr sz="1815">
              <a:latin typeface="Trebuchet MS"/>
              <a:cs typeface="Trebuchet MS"/>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2626659" y="468424"/>
            <a:ext cx="9405257" cy="818172"/>
          </a:xfrm>
          <a:prstGeom prst="rect">
            <a:avLst/>
          </a:prstGeom>
        </p:spPr>
        <p:txBody>
          <a:bodyPr vert="horz" wrap="square" lIns="0" tIns="312355" rIns="0" bIns="0" rtlCol="0" anchor="b" anchorCtr="0">
            <a:spAutoFit/>
          </a:bodyPr>
          <a:lstStyle/>
          <a:p>
            <a:pPr marL="3117924">
              <a:spcBef>
                <a:spcPts val="91"/>
              </a:spcBef>
            </a:pPr>
            <a:r>
              <a:rPr sz="3267" spc="236" dirty="0"/>
              <a:t>Example</a:t>
            </a:r>
            <a:endParaRPr sz="3267"/>
          </a:p>
        </p:txBody>
      </p:sp>
      <p:sp>
        <p:nvSpPr>
          <p:cNvPr id="3" name="object 3"/>
          <p:cNvSpPr txBox="1"/>
          <p:nvPr/>
        </p:nvSpPr>
        <p:spPr>
          <a:xfrm>
            <a:off x="1966217" y="1424158"/>
            <a:ext cx="7484441" cy="4135960"/>
          </a:xfrm>
          <a:prstGeom prst="rect">
            <a:avLst/>
          </a:prstGeom>
        </p:spPr>
        <p:txBody>
          <a:bodyPr vert="horz" wrap="square" lIns="0" tIns="170009" rIns="0" bIns="0" rtlCol="0">
            <a:spAutoFit/>
          </a:bodyPr>
          <a:lstStyle/>
          <a:p>
            <a:pPr marL="11527">
              <a:spcBef>
                <a:spcPts val="1339"/>
              </a:spcBef>
            </a:pPr>
            <a:r>
              <a:rPr sz="1770" spc="103" dirty="0">
                <a:latin typeface="Trebuchet MS"/>
                <a:cs typeface="Trebuchet MS"/>
              </a:rPr>
              <a:t>Create</a:t>
            </a:r>
            <a:r>
              <a:rPr sz="1770" spc="54" dirty="0">
                <a:latin typeface="Trebuchet MS"/>
                <a:cs typeface="Trebuchet MS"/>
              </a:rPr>
              <a:t> </a:t>
            </a:r>
            <a:r>
              <a:rPr sz="1770" spc="95" dirty="0">
                <a:latin typeface="Trebuchet MS"/>
                <a:cs typeface="Trebuchet MS"/>
              </a:rPr>
              <a:t>two</a:t>
            </a:r>
            <a:r>
              <a:rPr sz="1770" spc="68" dirty="0">
                <a:latin typeface="Trebuchet MS"/>
                <a:cs typeface="Trebuchet MS"/>
              </a:rPr>
              <a:t> </a:t>
            </a:r>
            <a:r>
              <a:rPr sz="1770" spc="150" dirty="0">
                <a:latin typeface="Trebuchet MS"/>
                <a:cs typeface="Trebuchet MS"/>
              </a:rPr>
              <a:t>namespaces,</a:t>
            </a:r>
            <a:r>
              <a:rPr sz="1770" spc="68" dirty="0">
                <a:latin typeface="Trebuchet MS"/>
                <a:cs typeface="Trebuchet MS"/>
              </a:rPr>
              <a:t> </a:t>
            </a:r>
            <a:r>
              <a:rPr sz="1770" spc="82" dirty="0">
                <a:latin typeface="Trebuchet MS"/>
                <a:cs typeface="Trebuchet MS"/>
              </a:rPr>
              <a:t>called</a:t>
            </a:r>
            <a:r>
              <a:rPr sz="1770" spc="64" dirty="0">
                <a:latin typeface="Trebuchet MS"/>
                <a:cs typeface="Trebuchet MS"/>
              </a:rPr>
              <a:t> </a:t>
            </a:r>
            <a:r>
              <a:rPr sz="1770" spc="222" dirty="0">
                <a:latin typeface="Trebuchet MS"/>
                <a:cs typeface="Trebuchet MS"/>
              </a:rPr>
              <a:t>"myns1"</a:t>
            </a:r>
            <a:r>
              <a:rPr sz="1770" spc="59" dirty="0">
                <a:latin typeface="Trebuchet MS"/>
                <a:cs typeface="Trebuchet MS"/>
              </a:rPr>
              <a:t> </a:t>
            </a:r>
            <a:r>
              <a:rPr sz="1770" spc="159" dirty="0">
                <a:latin typeface="Trebuchet MS"/>
                <a:cs typeface="Trebuchet MS"/>
              </a:rPr>
              <a:t>and</a:t>
            </a:r>
            <a:r>
              <a:rPr sz="1770" spc="64" dirty="0">
                <a:latin typeface="Trebuchet MS"/>
                <a:cs typeface="Trebuchet MS"/>
              </a:rPr>
              <a:t> </a:t>
            </a:r>
            <a:r>
              <a:rPr sz="1770" spc="177" dirty="0">
                <a:latin typeface="Trebuchet MS"/>
                <a:cs typeface="Trebuchet MS"/>
              </a:rPr>
              <a:t>"myns2":</a:t>
            </a:r>
            <a:endParaRPr sz="1770">
              <a:latin typeface="Trebuchet MS"/>
              <a:cs typeface="Trebuchet MS"/>
            </a:endParaRPr>
          </a:p>
          <a:p>
            <a:pPr marL="284129" indent="-272602">
              <a:spcBef>
                <a:spcPts val="1252"/>
              </a:spcBef>
              <a:buFont typeface="Trebuchet MS"/>
              <a:buChar char="●"/>
              <a:tabLst>
                <a:tab pos="284129" algn="l"/>
              </a:tabLst>
            </a:pPr>
            <a:r>
              <a:rPr sz="1770" b="1" i="1" spc="127" dirty="0">
                <a:solidFill>
                  <a:srgbClr val="0000FF"/>
                </a:solidFill>
                <a:latin typeface="Trebuchet MS"/>
                <a:cs typeface="Trebuchet MS"/>
              </a:rPr>
              <a:t>ip</a:t>
            </a:r>
            <a:r>
              <a:rPr sz="1770" b="1" i="1" spc="103" dirty="0">
                <a:solidFill>
                  <a:srgbClr val="0000FF"/>
                </a:solidFill>
                <a:latin typeface="Trebuchet MS"/>
                <a:cs typeface="Trebuchet MS"/>
              </a:rPr>
              <a:t> </a:t>
            </a:r>
            <a:r>
              <a:rPr sz="1770" b="1" i="1" spc="227" dirty="0">
                <a:solidFill>
                  <a:srgbClr val="0000FF"/>
                </a:solidFill>
                <a:latin typeface="Trebuchet MS"/>
                <a:cs typeface="Trebuchet MS"/>
              </a:rPr>
              <a:t>netns</a:t>
            </a:r>
            <a:r>
              <a:rPr sz="1770" b="1" i="1" spc="103" dirty="0">
                <a:solidFill>
                  <a:srgbClr val="0000FF"/>
                </a:solidFill>
                <a:latin typeface="Trebuchet MS"/>
                <a:cs typeface="Trebuchet MS"/>
              </a:rPr>
              <a:t> </a:t>
            </a:r>
            <a:r>
              <a:rPr sz="1770" b="1" i="1" spc="204" dirty="0">
                <a:solidFill>
                  <a:srgbClr val="0000FF"/>
                </a:solidFill>
                <a:latin typeface="Trebuchet MS"/>
                <a:cs typeface="Trebuchet MS"/>
              </a:rPr>
              <a:t>add</a:t>
            </a:r>
            <a:r>
              <a:rPr sz="1770" b="1" i="1" spc="113" dirty="0">
                <a:solidFill>
                  <a:srgbClr val="0000FF"/>
                </a:solidFill>
                <a:latin typeface="Trebuchet MS"/>
                <a:cs typeface="Trebuchet MS"/>
              </a:rPr>
              <a:t> </a:t>
            </a:r>
            <a:r>
              <a:rPr sz="1770" b="1" i="1" spc="245" dirty="0">
                <a:solidFill>
                  <a:srgbClr val="0000FF"/>
                </a:solidFill>
                <a:latin typeface="Trebuchet MS"/>
                <a:cs typeface="Trebuchet MS"/>
              </a:rPr>
              <a:t>myns1</a:t>
            </a:r>
            <a:endParaRPr sz="1770">
              <a:latin typeface="Trebuchet MS"/>
              <a:cs typeface="Trebuchet MS"/>
            </a:endParaRPr>
          </a:p>
          <a:p>
            <a:pPr marL="284129" indent="-272602">
              <a:spcBef>
                <a:spcPts val="1252"/>
              </a:spcBef>
              <a:buFont typeface="Trebuchet MS"/>
              <a:buChar char="●"/>
              <a:tabLst>
                <a:tab pos="284129" algn="l"/>
              </a:tabLst>
            </a:pPr>
            <a:r>
              <a:rPr sz="1770" b="1" i="1" spc="127" dirty="0">
                <a:solidFill>
                  <a:srgbClr val="0000FF"/>
                </a:solidFill>
                <a:latin typeface="Trebuchet MS"/>
                <a:cs typeface="Trebuchet MS"/>
              </a:rPr>
              <a:t>ip</a:t>
            </a:r>
            <a:r>
              <a:rPr sz="1770" b="1" i="1" spc="103" dirty="0">
                <a:solidFill>
                  <a:srgbClr val="0000FF"/>
                </a:solidFill>
                <a:latin typeface="Trebuchet MS"/>
                <a:cs typeface="Trebuchet MS"/>
              </a:rPr>
              <a:t> </a:t>
            </a:r>
            <a:r>
              <a:rPr sz="1770" b="1" i="1" spc="227" dirty="0">
                <a:solidFill>
                  <a:srgbClr val="0000FF"/>
                </a:solidFill>
                <a:latin typeface="Trebuchet MS"/>
                <a:cs typeface="Trebuchet MS"/>
              </a:rPr>
              <a:t>netns</a:t>
            </a:r>
            <a:r>
              <a:rPr sz="1770" b="1" i="1" spc="103" dirty="0">
                <a:solidFill>
                  <a:srgbClr val="0000FF"/>
                </a:solidFill>
                <a:latin typeface="Trebuchet MS"/>
                <a:cs typeface="Trebuchet MS"/>
              </a:rPr>
              <a:t> </a:t>
            </a:r>
            <a:r>
              <a:rPr sz="1770" b="1" i="1" spc="204" dirty="0">
                <a:solidFill>
                  <a:srgbClr val="0000FF"/>
                </a:solidFill>
                <a:latin typeface="Trebuchet MS"/>
                <a:cs typeface="Trebuchet MS"/>
              </a:rPr>
              <a:t>add</a:t>
            </a:r>
            <a:r>
              <a:rPr sz="1770" b="1" i="1" spc="113" dirty="0">
                <a:solidFill>
                  <a:srgbClr val="0000FF"/>
                </a:solidFill>
                <a:latin typeface="Trebuchet MS"/>
                <a:cs typeface="Trebuchet MS"/>
              </a:rPr>
              <a:t> </a:t>
            </a:r>
            <a:r>
              <a:rPr sz="1770" b="1" i="1" spc="245" dirty="0">
                <a:solidFill>
                  <a:srgbClr val="0000FF"/>
                </a:solidFill>
                <a:latin typeface="Trebuchet MS"/>
                <a:cs typeface="Trebuchet MS"/>
              </a:rPr>
              <a:t>myns2</a:t>
            </a:r>
            <a:endParaRPr sz="1770">
              <a:latin typeface="Trebuchet MS"/>
              <a:cs typeface="Trebuchet MS"/>
            </a:endParaRPr>
          </a:p>
          <a:p>
            <a:pPr marL="11527">
              <a:spcBef>
                <a:spcPts val="1243"/>
              </a:spcBef>
            </a:pPr>
            <a:r>
              <a:rPr sz="1770" spc="109" dirty="0">
                <a:latin typeface="Trebuchet MS"/>
                <a:cs typeface="Trebuchet MS"/>
              </a:rPr>
              <a:t>This</a:t>
            </a:r>
            <a:r>
              <a:rPr sz="1770" spc="50" dirty="0">
                <a:latin typeface="Trebuchet MS"/>
                <a:cs typeface="Trebuchet MS"/>
              </a:rPr>
              <a:t> </a:t>
            </a:r>
            <a:r>
              <a:rPr sz="1770" spc="86" dirty="0">
                <a:latin typeface="Trebuchet MS"/>
                <a:cs typeface="Trebuchet MS"/>
              </a:rPr>
              <a:t>triggers:</a:t>
            </a:r>
            <a:endParaRPr sz="1770">
              <a:latin typeface="Trebuchet MS"/>
              <a:cs typeface="Trebuchet MS"/>
            </a:endParaRPr>
          </a:p>
          <a:p>
            <a:pPr marL="284129" indent="-272602">
              <a:lnSpc>
                <a:spcPts val="2115"/>
              </a:lnSpc>
              <a:spcBef>
                <a:spcPts val="1252"/>
              </a:spcBef>
              <a:buChar char="●"/>
              <a:tabLst>
                <a:tab pos="284129" algn="l"/>
              </a:tabLst>
            </a:pPr>
            <a:r>
              <a:rPr sz="1770" spc="100" dirty="0">
                <a:latin typeface="Trebuchet MS"/>
                <a:cs typeface="Trebuchet MS"/>
              </a:rPr>
              <a:t>Creation</a:t>
            </a:r>
            <a:r>
              <a:rPr sz="1770" spc="77" dirty="0">
                <a:latin typeface="Trebuchet MS"/>
                <a:cs typeface="Trebuchet MS"/>
              </a:rPr>
              <a:t> </a:t>
            </a:r>
            <a:r>
              <a:rPr sz="1770" spc="64" dirty="0">
                <a:latin typeface="Trebuchet MS"/>
                <a:cs typeface="Trebuchet MS"/>
              </a:rPr>
              <a:t>of</a:t>
            </a:r>
            <a:r>
              <a:rPr sz="1770" spc="103" dirty="0">
                <a:latin typeface="Trebuchet MS"/>
                <a:cs typeface="Trebuchet MS"/>
              </a:rPr>
              <a:t> </a:t>
            </a:r>
            <a:r>
              <a:rPr sz="1770" i="1" spc="50" dirty="0">
                <a:latin typeface="Trebuchet MS"/>
                <a:cs typeface="Trebuchet MS"/>
              </a:rPr>
              <a:t>/var/run/netns/myns1,/var/run/netns/myns2</a:t>
            </a:r>
            <a:r>
              <a:rPr sz="1770" i="1" spc="177" dirty="0">
                <a:latin typeface="Trebuchet MS"/>
                <a:cs typeface="Trebuchet MS"/>
              </a:rPr>
              <a:t> </a:t>
            </a:r>
            <a:r>
              <a:rPr sz="1770" spc="141" dirty="0">
                <a:latin typeface="Trebuchet MS"/>
                <a:cs typeface="Trebuchet MS"/>
              </a:rPr>
              <a:t>empty</a:t>
            </a:r>
            <a:endParaRPr sz="1770">
              <a:latin typeface="Trebuchet MS"/>
              <a:cs typeface="Trebuchet MS"/>
            </a:endParaRPr>
          </a:p>
          <a:p>
            <a:pPr marL="11527">
              <a:lnSpc>
                <a:spcPts val="2115"/>
              </a:lnSpc>
            </a:pPr>
            <a:r>
              <a:rPr sz="1770" b="1" spc="159" dirty="0">
                <a:latin typeface="Trebuchet MS"/>
                <a:cs typeface="Trebuchet MS"/>
              </a:rPr>
              <a:t>folders.</a:t>
            </a:r>
            <a:endParaRPr sz="1770">
              <a:latin typeface="Trebuchet MS"/>
              <a:cs typeface="Trebuchet MS"/>
            </a:endParaRPr>
          </a:p>
          <a:p>
            <a:pPr marL="284129" indent="-272602">
              <a:spcBef>
                <a:spcPts val="1252"/>
              </a:spcBef>
              <a:buChar char="●"/>
              <a:tabLst>
                <a:tab pos="284129" algn="l"/>
              </a:tabLst>
            </a:pPr>
            <a:r>
              <a:rPr sz="1770" spc="141" dirty="0">
                <a:latin typeface="Trebuchet MS"/>
                <a:cs typeface="Trebuchet MS"/>
              </a:rPr>
              <a:t>Invoking</a:t>
            </a:r>
            <a:r>
              <a:rPr sz="1770" spc="45" dirty="0">
                <a:latin typeface="Trebuchet MS"/>
                <a:cs typeface="Trebuchet MS"/>
              </a:rPr>
              <a:t> </a:t>
            </a:r>
            <a:r>
              <a:rPr sz="1770" spc="100" dirty="0">
                <a:latin typeface="Trebuchet MS"/>
                <a:cs typeface="Trebuchet MS"/>
              </a:rPr>
              <a:t>the</a:t>
            </a:r>
            <a:r>
              <a:rPr sz="1770" spc="82" dirty="0">
                <a:latin typeface="Trebuchet MS"/>
                <a:cs typeface="Trebuchet MS"/>
              </a:rPr>
              <a:t> </a:t>
            </a:r>
            <a:r>
              <a:rPr sz="1770" b="1" i="1" spc="213" dirty="0">
                <a:latin typeface="Trebuchet MS"/>
                <a:cs typeface="Trebuchet MS"/>
              </a:rPr>
              <a:t>unshare()</a:t>
            </a:r>
            <a:r>
              <a:rPr sz="1770" b="1" i="1" spc="136" dirty="0">
                <a:latin typeface="Trebuchet MS"/>
                <a:cs typeface="Trebuchet MS"/>
              </a:rPr>
              <a:t> </a:t>
            </a:r>
            <a:r>
              <a:rPr sz="1770" spc="168" dirty="0">
                <a:latin typeface="Trebuchet MS"/>
                <a:cs typeface="Trebuchet MS"/>
              </a:rPr>
              <a:t>system</a:t>
            </a:r>
            <a:r>
              <a:rPr sz="1770" spc="50" dirty="0">
                <a:latin typeface="Trebuchet MS"/>
                <a:cs typeface="Trebuchet MS"/>
              </a:rPr>
              <a:t> </a:t>
            </a:r>
            <a:r>
              <a:rPr sz="1770" spc="54" dirty="0">
                <a:latin typeface="Trebuchet MS"/>
                <a:cs typeface="Trebuchet MS"/>
              </a:rPr>
              <a:t>call </a:t>
            </a:r>
            <a:r>
              <a:rPr sz="1770" spc="82" dirty="0">
                <a:latin typeface="Trebuchet MS"/>
                <a:cs typeface="Trebuchet MS"/>
              </a:rPr>
              <a:t>with</a:t>
            </a:r>
            <a:r>
              <a:rPr sz="1770" spc="73" dirty="0">
                <a:latin typeface="Trebuchet MS"/>
                <a:cs typeface="Trebuchet MS"/>
              </a:rPr>
              <a:t> </a:t>
            </a:r>
            <a:r>
              <a:rPr sz="1770" i="1" spc="113" dirty="0">
                <a:latin typeface="Trebuchet MS"/>
                <a:cs typeface="Trebuchet MS"/>
              </a:rPr>
              <a:t>CLONE_NEWNET.</a:t>
            </a:r>
            <a:endParaRPr sz="1770">
              <a:latin typeface="Trebuchet MS"/>
              <a:cs typeface="Trebuchet MS"/>
            </a:endParaRPr>
          </a:p>
          <a:p>
            <a:pPr marL="11527" marR="4611">
              <a:lnSpc>
                <a:spcPct val="159000"/>
              </a:lnSpc>
            </a:pPr>
            <a:r>
              <a:rPr sz="1770" spc="245" dirty="0">
                <a:latin typeface="Trebuchet MS"/>
                <a:cs typeface="Trebuchet MS"/>
              </a:rPr>
              <a:t>–</a:t>
            </a:r>
            <a:r>
              <a:rPr sz="1770" spc="50" dirty="0">
                <a:latin typeface="Trebuchet MS"/>
                <a:cs typeface="Trebuchet MS"/>
              </a:rPr>
              <a:t> </a:t>
            </a:r>
            <a:r>
              <a:rPr sz="1770" b="1" i="1" spc="213" dirty="0">
                <a:latin typeface="Trebuchet MS"/>
                <a:cs typeface="Trebuchet MS"/>
              </a:rPr>
              <a:t>unshare()</a:t>
            </a:r>
            <a:r>
              <a:rPr sz="1770" b="1" i="1" spc="127" dirty="0">
                <a:latin typeface="Trebuchet MS"/>
                <a:cs typeface="Trebuchet MS"/>
              </a:rPr>
              <a:t> </a:t>
            </a:r>
            <a:r>
              <a:rPr sz="1770" i="1" spc="163" dirty="0">
                <a:latin typeface="Trebuchet MS"/>
                <a:cs typeface="Trebuchet MS"/>
              </a:rPr>
              <a:t>does</a:t>
            </a:r>
            <a:r>
              <a:rPr sz="1770" i="1" spc="50" dirty="0">
                <a:latin typeface="Trebuchet MS"/>
                <a:cs typeface="Trebuchet MS"/>
              </a:rPr>
              <a:t> </a:t>
            </a:r>
            <a:r>
              <a:rPr sz="1770" i="1" spc="91" dirty="0">
                <a:latin typeface="Trebuchet MS"/>
                <a:cs typeface="Trebuchet MS"/>
              </a:rPr>
              <a:t>not</a:t>
            </a:r>
            <a:r>
              <a:rPr sz="1770" i="1" spc="54" dirty="0">
                <a:latin typeface="Trebuchet MS"/>
                <a:cs typeface="Trebuchet MS"/>
              </a:rPr>
              <a:t> </a:t>
            </a:r>
            <a:r>
              <a:rPr sz="1770" i="1" spc="77" dirty="0">
                <a:latin typeface="Trebuchet MS"/>
                <a:cs typeface="Trebuchet MS"/>
              </a:rPr>
              <a:t>trigger</a:t>
            </a:r>
            <a:r>
              <a:rPr sz="1770" i="1" spc="50" dirty="0">
                <a:latin typeface="Trebuchet MS"/>
                <a:cs typeface="Trebuchet MS"/>
              </a:rPr>
              <a:t> </a:t>
            </a:r>
            <a:r>
              <a:rPr sz="1770" i="1" spc="109" dirty="0">
                <a:latin typeface="Trebuchet MS"/>
                <a:cs typeface="Trebuchet MS"/>
              </a:rPr>
              <a:t>cloning</a:t>
            </a:r>
            <a:r>
              <a:rPr sz="1770" i="1" spc="54" dirty="0">
                <a:latin typeface="Trebuchet MS"/>
                <a:cs typeface="Trebuchet MS"/>
              </a:rPr>
              <a:t> </a:t>
            </a:r>
            <a:r>
              <a:rPr sz="1770" i="1" dirty="0">
                <a:latin typeface="Trebuchet MS"/>
                <a:cs typeface="Trebuchet MS"/>
              </a:rPr>
              <a:t>of</a:t>
            </a:r>
            <a:r>
              <a:rPr sz="1770" i="1" spc="41" dirty="0">
                <a:latin typeface="Trebuchet MS"/>
                <a:cs typeface="Trebuchet MS"/>
              </a:rPr>
              <a:t> </a:t>
            </a:r>
            <a:r>
              <a:rPr sz="1770" i="1" spc="163" dirty="0">
                <a:latin typeface="Trebuchet MS"/>
                <a:cs typeface="Trebuchet MS"/>
              </a:rPr>
              <a:t>a</a:t>
            </a:r>
            <a:r>
              <a:rPr sz="1770" i="1" spc="54" dirty="0">
                <a:latin typeface="Trebuchet MS"/>
                <a:cs typeface="Trebuchet MS"/>
              </a:rPr>
              <a:t> </a:t>
            </a:r>
            <a:r>
              <a:rPr sz="1770" i="1" spc="123" dirty="0">
                <a:latin typeface="Trebuchet MS"/>
                <a:cs typeface="Trebuchet MS"/>
              </a:rPr>
              <a:t>process;</a:t>
            </a:r>
            <a:r>
              <a:rPr sz="1770" i="1" spc="54" dirty="0">
                <a:latin typeface="Trebuchet MS"/>
                <a:cs typeface="Trebuchet MS"/>
              </a:rPr>
              <a:t> </a:t>
            </a:r>
            <a:r>
              <a:rPr sz="1770" i="1" dirty="0">
                <a:latin typeface="Trebuchet MS"/>
                <a:cs typeface="Trebuchet MS"/>
              </a:rPr>
              <a:t>it</a:t>
            </a:r>
            <a:r>
              <a:rPr sz="1770" i="1" spc="54" dirty="0">
                <a:latin typeface="Trebuchet MS"/>
                <a:cs typeface="Trebuchet MS"/>
              </a:rPr>
              <a:t> </a:t>
            </a:r>
            <a:r>
              <a:rPr sz="1770" i="1" spc="163" dirty="0">
                <a:latin typeface="Trebuchet MS"/>
                <a:cs typeface="Trebuchet MS"/>
              </a:rPr>
              <a:t>does</a:t>
            </a:r>
            <a:r>
              <a:rPr sz="1770" i="1" spc="41" dirty="0">
                <a:latin typeface="Trebuchet MS"/>
                <a:cs typeface="Trebuchet MS"/>
              </a:rPr>
              <a:t> </a:t>
            </a:r>
            <a:r>
              <a:rPr sz="1770" i="1" spc="91" dirty="0">
                <a:latin typeface="Trebuchet MS"/>
                <a:cs typeface="Trebuchet MS"/>
              </a:rPr>
              <a:t>create </a:t>
            </a:r>
            <a:r>
              <a:rPr sz="1770" i="1" spc="163" dirty="0">
                <a:latin typeface="Trebuchet MS"/>
                <a:cs typeface="Trebuchet MS"/>
              </a:rPr>
              <a:t>a</a:t>
            </a:r>
            <a:r>
              <a:rPr sz="1770" i="1" spc="64" dirty="0">
                <a:latin typeface="Trebuchet MS"/>
                <a:cs typeface="Trebuchet MS"/>
              </a:rPr>
              <a:t> </a:t>
            </a:r>
            <a:r>
              <a:rPr sz="1770" i="1" spc="154" dirty="0">
                <a:latin typeface="Trebuchet MS"/>
                <a:cs typeface="Trebuchet MS"/>
              </a:rPr>
              <a:t>new</a:t>
            </a:r>
            <a:r>
              <a:rPr sz="1770" i="1" spc="68" dirty="0">
                <a:latin typeface="Trebuchet MS"/>
                <a:cs typeface="Trebuchet MS"/>
              </a:rPr>
              <a:t> </a:t>
            </a:r>
            <a:r>
              <a:rPr sz="1770" i="1" spc="177" dirty="0">
                <a:latin typeface="Trebuchet MS"/>
                <a:cs typeface="Trebuchet MS"/>
              </a:rPr>
              <a:t>namespace</a:t>
            </a:r>
            <a:r>
              <a:rPr sz="1770" i="1" spc="64" dirty="0">
                <a:latin typeface="Trebuchet MS"/>
                <a:cs typeface="Trebuchet MS"/>
              </a:rPr>
              <a:t> </a:t>
            </a:r>
            <a:r>
              <a:rPr sz="1770" i="1" spc="109" dirty="0">
                <a:latin typeface="Trebuchet MS"/>
                <a:cs typeface="Trebuchet MS"/>
              </a:rPr>
              <a:t>(a</a:t>
            </a:r>
            <a:r>
              <a:rPr sz="1770" i="1" spc="64" dirty="0">
                <a:latin typeface="Trebuchet MS"/>
                <a:cs typeface="Trebuchet MS"/>
              </a:rPr>
              <a:t> </a:t>
            </a:r>
            <a:r>
              <a:rPr sz="1770" i="1" spc="100" dirty="0">
                <a:latin typeface="Trebuchet MS"/>
                <a:cs typeface="Trebuchet MS"/>
              </a:rPr>
              <a:t>network</a:t>
            </a:r>
            <a:r>
              <a:rPr sz="1770" i="1" spc="59" dirty="0">
                <a:latin typeface="Trebuchet MS"/>
                <a:cs typeface="Trebuchet MS"/>
              </a:rPr>
              <a:t> </a:t>
            </a:r>
            <a:r>
              <a:rPr sz="1770" i="1" spc="154" dirty="0">
                <a:latin typeface="Trebuchet MS"/>
                <a:cs typeface="Trebuchet MS"/>
              </a:rPr>
              <a:t>namespace,</a:t>
            </a:r>
            <a:r>
              <a:rPr sz="1770" i="1" spc="59" dirty="0">
                <a:latin typeface="Trebuchet MS"/>
                <a:cs typeface="Trebuchet MS"/>
              </a:rPr>
              <a:t> </a:t>
            </a:r>
            <a:r>
              <a:rPr sz="1770" i="1" spc="163" dirty="0">
                <a:latin typeface="Trebuchet MS"/>
                <a:cs typeface="Trebuchet MS"/>
              </a:rPr>
              <a:t>because</a:t>
            </a:r>
            <a:r>
              <a:rPr sz="1770" i="1" spc="59" dirty="0">
                <a:latin typeface="Trebuchet MS"/>
                <a:cs typeface="Trebuchet MS"/>
              </a:rPr>
              <a:t> </a:t>
            </a:r>
            <a:r>
              <a:rPr sz="1770" i="1" dirty="0">
                <a:latin typeface="Trebuchet MS"/>
                <a:cs typeface="Trebuchet MS"/>
              </a:rPr>
              <a:t>of</a:t>
            </a:r>
            <a:r>
              <a:rPr sz="1770" i="1" spc="59" dirty="0">
                <a:latin typeface="Trebuchet MS"/>
                <a:cs typeface="Trebuchet MS"/>
              </a:rPr>
              <a:t> the </a:t>
            </a:r>
            <a:r>
              <a:rPr sz="1770" i="1" spc="159" dirty="0">
                <a:latin typeface="Trebuchet MS"/>
                <a:cs typeface="Trebuchet MS"/>
              </a:rPr>
              <a:t>CLONE_NEWNET</a:t>
            </a:r>
            <a:r>
              <a:rPr sz="1770" i="1" spc="45" dirty="0">
                <a:latin typeface="Trebuchet MS"/>
                <a:cs typeface="Trebuchet MS"/>
              </a:rPr>
              <a:t> </a:t>
            </a:r>
            <a:r>
              <a:rPr sz="1770" i="1" spc="-9" dirty="0">
                <a:latin typeface="Trebuchet MS"/>
                <a:cs typeface="Trebuchet MS"/>
              </a:rPr>
              <a:t>flag).</a:t>
            </a:r>
            <a:endParaRPr sz="1770">
              <a:latin typeface="Trebuchet MS"/>
              <a:cs typeface="Trebuchet MS"/>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a:t>Docker Engine</a:t>
            </a:r>
          </a:p>
        </p:txBody>
      </p:sp>
      <p:pic>
        <p:nvPicPr>
          <p:cNvPr id="5" name="Content Placeholder 4"/>
          <p:cNvPicPr>
            <a:picLocks noGrp="1" noChangeAspect="1"/>
          </p:cNvPicPr>
          <p:nvPr>
            <p:ph sz="quarter" idx="1"/>
          </p:nvPr>
        </p:nvPicPr>
        <p:blipFill>
          <a:blip r:embed="rId2">
            <a:extLst>
              <a:ext uri="{28A0092B-C50C-407E-A947-70E740481C1C}">
                <a14:useLocalDpi xmlns:a14="http://schemas.microsoft.com/office/drawing/2010/main" val="0"/>
              </a:ext>
            </a:extLst>
          </a:blip>
          <a:stretch>
            <a:fillRect/>
          </a:stretch>
        </p:blipFill>
        <p:spPr>
          <a:xfrm>
            <a:off x="2578608" y="1422617"/>
            <a:ext cx="6775704" cy="5302125"/>
          </a:xfrm>
        </p:spPr>
      </p:pic>
    </p:spTree>
    <p:extLst>
      <p:ext uri="{BB962C8B-B14F-4D97-AF65-F5344CB8AC3E}">
        <p14:creationId xmlns:p14="http://schemas.microsoft.com/office/powerpoint/2010/main" val="341700852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1966217" y="1446979"/>
            <a:ext cx="6999194" cy="4163412"/>
          </a:xfrm>
          <a:prstGeom prst="rect">
            <a:avLst/>
          </a:prstGeom>
        </p:spPr>
        <p:txBody>
          <a:bodyPr vert="horz" wrap="square" lIns="0" tIns="148110" rIns="0" bIns="0" rtlCol="0">
            <a:spAutoFit/>
          </a:bodyPr>
          <a:lstStyle/>
          <a:p>
            <a:pPr marL="11527">
              <a:spcBef>
                <a:spcPts val="1166"/>
              </a:spcBef>
            </a:pPr>
            <a:r>
              <a:rPr sz="1543" spc="141" dirty="0">
                <a:latin typeface="Trebuchet MS"/>
                <a:cs typeface="Trebuchet MS"/>
              </a:rPr>
              <a:t>you</a:t>
            </a:r>
            <a:r>
              <a:rPr sz="1543" spc="50" dirty="0">
                <a:latin typeface="Trebuchet MS"/>
                <a:cs typeface="Trebuchet MS"/>
              </a:rPr>
              <a:t> </a:t>
            </a:r>
            <a:r>
              <a:rPr sz="1543" spc="73" dirty="0">
                <a:latin typeface="Trebuchet MS"/>
                <a:cs typeface="Trebuchet MS"/>
              </a:rPr>
              <a:t>delete</a:t>
            </a:r>
            <a:r>
              <a:rPr sz="1543" spc="54" dirty="0">
                <a:latin typeface="Trebuchet MS"/>
                <a:cs typeface="Trebuchet MS"/>
              </a:rPr>
              <a:t> </a:t>
            </a:r>
            <a:r>
              <a:rPr sz="1543" spc="141" dirty="0">
                <a:latin typeface="Trebuchet MS"/>
                <a:cs typeface="Trebuchet MS"/>
              </a:rPr>
              <a:t>a</a:t>
            </a:r>
            <a:r>
              <a:rPr sz="1543" spc="45" dirty="0">
                <a:latin typeface="Trebuchet MS"/>
                <a:cs typeface="Trebuchet MS"/>
              </a:rPr>
              <a:t> </a:t>
            </a:r>
            <a:r>
              <a:rPr sz="1543" spc="141" dirty="0">
                <a:latin typeface="Trebuchet MS"/>
                <a:cs typeface="Trebuchet MS"/>
              </a:rPr>
              <a:t>namespace</a:t>
            </a:r>
            <a:r>
              <a:rPr sz="1543" spc="54" dirty="0">
                <a:latin typeface="Trebuchet MS"/>
                <a:cs typeface="Trebuchet MS"/>
              </a:rPr>
              <a:t> </a:t>
            </a:r>
            <a:r>
              <a:rPr sz="1543" spc="-23" dirty="0">
                <a:latin typeface="Trebuchet MS"/>
                <a:cs typeface="Trebuchet MS"/>
              </a:rPr>
              <a:t>by:</a:t>
            </a:r>
            <a:endParaRPr sz="1543">
              <a:latin typeface="Trebuchet MS"/>
              <a:cs typeface="Trebuchet MS"/>
            </a:endParaRPr>
          </a:p>
          <a:p>
            <a:pPr marL="248397" indent="-236870">
              <a:spcBef>
                <a:spcPts val="1080"/>
              </a:spcBef>
              <a:buClr>
                <a:srgbClr val="000000"/>
              </a:buClr>
              <a:buFont typeface="Trebuchet MS"/>
              <a:buChar char="●"/>
              <a:tabLst>
                <a:tab pos="248397" algn="l"/>
              </a:tabLst>
            </a:pPr>
            <a:r>
              <a:rPr sz="1543" b="1" i="1" spc="109" dirty="0">
                <a:solidFill>
                  <a:srgbClr val="0000FF"/>
                </a:solidFill>
                <a:latin typeface="Trebuchet MS"/>
                <a:cs typeface="Trebuchet MS"/>
              </a:rPr>
              <a:t>ip</a:t>
            </a:r>
            <a:r>
              <a:rPr sz="1543" b="1" i="1" spc="91" dirty="0">
                <a:solidFill>
                  <a:srgbClr val="0000FF"/>
                </a:solidFill>
                <a:latin typeface="Trebuchet MS"/>
                <a:cs typeface="Trebuchet MS"/>
              </a:rPr>
              <a:t> </a:t>
            </a:r>
            <a:r>
              <a:rPr sz="1543" b="1" i="1" spc="195" dirty="0">
                <a:solidFill>
                  <a:srgbClr val="0000FF"/>
                </a:solidFill>
                <a:latin typeface="Trebuchet MS"/>
                <a:cs typeface="Trebuchet MS"/>
              </a:rPr>
              <a:t>netns</a:t>
            </a:r>
            <a:r>
              <a:rPr sz="1543" b="1" i="1" spc="91" dirty="0">
                <a:solidFill>
                  <a:srgbClr val="0000FF"/>
                </a:solidFill>
                <a:latin typeface="Trebuchet MS"/>
                <a:cs typeface="Trebuchet MS"/>
              </a:rPr>
              <a:t> </a:t>
            </a:r>
            <a:r>
              <a:rPr sz="1543" b="1" i="1" spc="150" dirty="0">
                <a:solidFill>
                  <a:srgbClr val="0000FF"/>
                </a:solidFill>
                <a:latin typeface="Trebuchet MS"/>
                <a:cs typeface="Trebuchet MS"/>
              </a:rPr>
              <a:t>del</a:t>
            </a:r>
            <a:r>
              <a:rPr sz="1543" b="1" i="1" spc="73" dirty="0">
                <a:solidFill>
                  <a:srgbClr val="0000FF"/>
                </a:solidFill>
                <a:latin typeface="Trebuchet MS"/>
                <a:cs typeface="Trebuchet MS"/>
              </a:rPr>
              <a:t> </a:t>
            </a:r>
            <a:r>
              <a:rPr sz="1543" b="1" i="1" spc="204" dirty="0">
                <a:solidFill>
                  <a:srgbClr val="0000FF"/>
                </a:solidFill>
                <a:latin typeface="Trebuchet MS"/>
                <a:cs typeface="Trebuchet MS"/>
              </a:rPr>
              <a:t>myns1</a:t>
            </a:r>
            <a:endParaRPr sz="1543">
              <a:latin typeface="Trebuchet MS"/>
              <a:cs typeface="Trebuchet MS"/>
            </a:endParaRPr>
          </a:p>
          <a:p>
            <a:pPr marL="11527">
              <a:spcBef>
                <a:spcPts val="1089"/>
              </a:spcBef>
            </a:pPr>
            <a:r>
              <a:rPr sz="1543" spc="208" dirty="0">
                <a:latin typeface="Trebuchet MS"/>
                <a:cs typeface="Trebuchet MS"/>
              </a:rPr>
              <a:t>–</a:t>
            </a:r>
            <a:r>
              <a:rPr sz="1543" spc="50" dirty="0">
                <a:latin typeface="Trebuchet MS"/>
                <a:cs typeface="Trebuchet MS"/>
              </a:rPr>
              <a:t> </a:t>
            </a:r>
            <a:r>
              <a:rPr sz="1543" spc="91" dirty="0">
                <a:latin typeface="Trebuchet MS"/>
                <a:cs typeface="Trebuchet MS"/>
              </a:rPr>
              <a:t>This</a:t>
            </a:r>
            <a:r>
              <a:rPr sz="1543" spc="45" dirty="0">
                <a:latin typeface="Trebuchet MS"/>
                <a:cs typeface="Trebuchet MS"/>
              </a:rPr>
              <a:t> </a:t>
            </a:r>
            <a:r>
              <a:rPr sz="1543" spc="136" dirty="0">
                <a:latin typeface="Trebuchet MS"/>
                <a:cs typeface="Trebuchet MS"/>
              </a:rPr>
              <a:t>unmounts</a:t>
            </a:r>
            <a:r>
              <a:rPr sz="1543" spc="45" dirty="0">
                <a:latin typeface="Trebuchet MS"/>
                <a:cs typeface="Trebuchet MS"/>
              </a:rPr>
              <a:t> </a:t>
            </a:r>
            <a:r>
              <a:rPr sz="1543" spc="136" dirty="0">
                <a:latin typeface="Trebuchet MS"/>
                <a:cs typeface="Trebuchet MS"/>
              </a:rPr>
              <a:t>and</a:t>
            </a:r>
            <a:r>
              <a:rPr sz="1543" spc="54" dirty="0">
                <a:latin typeface="Trebuchet MS"/>
                <a:cs typeface="Trebuchet MS"/>
              </a:rPr>
              <a:t> </a:t>
            </a:r>
            <a:r>
              <a:rPr sz="1543" spc="132" dirty="0">
                <a:latin typeface="Trebuchet MS"/>
                <a:cs typeface="Trebuchet MS"/>
              </a:rPr>
              <a:t>removes</a:t>
            </a:r>
            <a:r>
              <a:rPr sz="1543" spc="41" dirty="0">
                <a:latin typeface="Trebuchet MS"/>
                <a:cs typeface="Trebuchet MS"/>
              </a:rPr>
              <a:t> /var/run/netns/myns1</a:t>
            </a:r>
            <a:endParaRPr sz="1543">
              <a:latin typeface="Trebuchet MS"/>
              <a:cs typeface="Trebuchet MS"/>
            </a:endParaRPr>
          </a:p>
          <a:p>
            <a:pPr>
              <a:spcBef>
                <a:spcPts val="1130"/>
              </a:spcBef>
            </a:pPr>
            <a:endParaRPr sz="1543">
              <a:latin typeface="Trebuchet MS"/>
              <a:cs typeface="Trebuchet MS"/>
            </a:endParaRPr>
          </a:p>
          <a:p>
            <a:pPr marL="11527" marR="4611">
              <a:lnSpc>
                <a:spcPct val="158800"/>
              </a:lnSpc>
            </a:pPr>
            <a:r>
              <a:rPr sz="1543" dirty="0">
                <a:latin typeface="Trebuchet MS"/>
                <a:cs typeface="Trebuchet MS"/>
              </a:rPr>
              <a:t>You</a:t>
            </a:r>
            <a:r>
              <a:rPr sz="1543" spc="64" dirty="0">
                <a:latin typeface="Trebuchet MS"/>
                <a:cs typeface="Trebuchet MS"/>
              </a:rPr>
              <a:t> </a:t>
            </a:r>
            <a:r>
              <a:rPr sz="1543" spc="123" dirty="0">
                <a:latin typeface="Trebuchet MS"/>
                <a:cs typeface="Trebuchet MS"/>
              </a:rPr>
              <a:t>can</a:t>
            </a:r>
            <a:r>
              <a:rPr sz="1543" spc="68" dirty="0">
                <a:latin typeface="Trebuchet MS"/>
                <a:cs typeface="Trebuchet MS"/>
              </a:rPr>
              <a:t> </a:t>
            </a:r>
            <a:r>
              <a:rPr sz="1543" dirty="0">
                <a:latin typeface="Trebuchet MS"/>
                <a:cs typeface="Trebuchet MS"/>
              </a:rPr>
              <a:t>list</a:t>
            </a:r>
            <a:r>
              <a:rPr sz="1543" spc="64" dirty="0">
                <a:latin typeface="Trebuchet MS"/>
                <a:cs typeface="Trebuchet MS"/>
              </a:rPr>
              <a:t> </a:t>
            </a:r>
            <a:r>
              <a:rPr sz="1543" spc="82" dirty="0">
                <a:latin typeface="Trebuchet MS"/>
                <a:cs typeface="Trebuchet MS"/>
              </a:rPr>
              <a:t>the</a:t>
            </a:r>
            <a:r>
              <a:rPr sz="1543" spc="77" dirty="0">
                <a:latin typeface="Trebuchet MS"/>
                <a:cs typeface="Trebuchet MS"/>
              </a:rPr>
              <a:t> </a:t>
            </a:r>
            <a:r>
              <a:rPr sz="1543" spc="91" dirty="0">
                <a:latin typeface="Trebuchet MS"/>
                <a:cs typeface="Trebuchet MS"/>
              </a:rPr>
              <a:t>network</a:t>
            </a:r>
            <a:r>
              <a:rPr sz="1543" spc="68" dirty="0">
                <a:latin typeface="Trebuchet MS"/>
                <a:cs typeface="Trebuchet MS"/>
              </a:rPr>
              <a:t> </a:t>
            </a:r>
            <a:r>
              <a:rPr sz="1543" spc="145" dirty="0">
                <a:latin typeface="Trebuchet MS"/>
                <a:cs typeface="Trebuchet MS"/>
              </a:rPr>
              <a:t>namespaces</a:t>
            </a:r>
            <a:r>
              <a:rPr sz="1543" spc="64" dirty="0">
                <a:latin typeface="Trebuchet MS"/>
                <a:cs typeface="Trebuchet MS"/>
              </a:rPr>
              <a:t> </a:t>
            </a:r>
            <a:r>
              <a:rPr sz="1543" spc="91" dirty="0">
                <a:latin typeface="Trebuchet MS"/>
                <a:cs typeface="Trebuchet MS"/>
              </a:rPr>
              <a:t>(which</a:t>
            </a:r>
            <a:r>
              <a:rPr sz="1543" spc="77" dirty="0">
                <a:latin typeface="Trebuchet MS"/>
                <a:cs typeface="Trebuchet MS"/>
              </a:rPr>
              <a:t> </a:t>
            </a:r>
            <a:r>
              <a:rPr sz="1543" spc="86" dirty="0">
                <a:latin typeface="Trebuchet MS"/>
                <a:cs typeface="Trebuchet MS"/>
              </a:rPr>
              <a:t>were</a:t>
            </a:r>
            <a:r>
              <a:rPr sz="1543" spc="77" dirty="0">
                <a:latin typeface="Trebuchet MS"/>
                <a:cs typeface="Trebuchet MS"/>
              </a:rPr>
              <a:t> </a:t>
            </a:r>
            <a:r>
              <a:rPr sz="1543" spc="123" dirty="0">
                <a:latin typeface="Trebuchet MS"/>
                <a:cs typeface="Trebuchet MS"/>
              </a:rPr>
              <a:t>added</a:t>
            </a:r>
            <a:r>
              <a:rPr sz="1543" spc="64" dirty="0">
                <a:latin typeface="Trebuchet MS"/>
                <a:cs typeface="Trebuchet MS"/>
              </a:rPr>
              <a:t> </a:t>
            </a:r>
            <a:r>
              <a:rPr sz="1543" spc="95" dirty="0">
                <a:latin typeface="Trebuchet MS"/>
                <a:cs typeface="Trebuchet MS"/>
              </a:rPr>
              <a:t>via</a:t>
            </a:r>
            <a:r>
              <a:rPr sz="1543" spc="73" dirty="0">
                <a:latin typeface="Trebuchet MS"/>
                <a:cs typeface="Trebuchet MS"/>
              </a:rPr>
              <a:t> </a:t>
            </a:r>
            <a:r>
              <a:rPr sz="1543" spc="50" dirty="0">
                <a:latin typeface="Trebuchet MS"/>
                <a:cs typeface="Trebuchet MS"/>
              </a:rPr>
              <a:t>“</a:t>
            </a:r>
            <a:r>
              <a:rPr sz="1543" i="1" spc="50" dirty="0">
                <a:latin typeface="Trebuchet MS"/>
                <a:cs typeface="Trebuchet MS"/>
              </a:rPr>
              <a:t>ip</a:t>
            </a:r>
            <a:r>
              <a:rPr sz="1543" i="1" spc="64" dirty="0">
                <a:latin typeface="Trebuchet MS"/>
                <a:cs typeface="Trebuchet MS"/>
              </a:rPr>
              <a:t> </a:t>
            </a:r>
            <a:r>
              <a:rPr sz="1543" i="1" spc="100" dirty="0">
                <a:latin typeface="Trebuchet MS"/>
                <a:cs typeface="Trebuchet MS"/>
              </a:rPr>
              <a:t>netns </a:t>
            </a:r>
            <a:r>
              <a:rPr sz="1543" i="1" spc="82" dirty="0">
                <a:latin typeface="Trebuchet MS"/>
                <a:cs typeface="Trebuchet MS"/>
              </a:rPr>
              <a:t>add</a:t>
            </a:r>
            <a:r>
              <a:rPr sz="1543" spc="82" dirty="0">
                <a:latin typeface="Trebuchet MS"/>
                <a:cs typeface="Trebuchet MS"/>
              </a:rPr>
              <a:t>”)</a:t>
            </a:r>
            <a:r>
              <a:rPr sz="1543" spc="41" dirty="0">
                <a:latin typeface="Trebuchet MS"/>
                <a:cs typeface="Trebuchet MS"/>
              </a:rPr>
              <a:t> </a:t>
            </a:r>
            <a:r>
              <a:rPr sz="1543" spc="-23" dirty="0">
                <a:latin typeface="Trebuchet MS"/>
                <a:cs typeface="Trebuchet MS"/>
              </a:rPr>
              <a:t>by:</a:t>
            </a:r>
            <a:endParaRPr sz="1543">
              <a:latin typeface="Trebuchet MS"/>
              <a:cs typeface="Trebuchet MS"/>
            </a:endParaRPr>
          </a:p>
          <a:p>
            <a:pPr marL="248397" indent="-236870">
              <a:spcBef>
                <a:spcPts val="1080"/>
              </a:spcBef>
              <a:buClr>
                <a:srgbClr val="000000"/>
              </a:buClr>
              <a:buFont typeface="Trebuchet MS"/>
              <a:buChar char="●"/>
              <a:tabLst>
                <a:tab pos="248397" algn="l"/>
              </a:tabLst>
            </a:pPr>
            <a:r>
              <a:rPr sz="1543" b="1" i="1" spc="109" dirty="0">
                <a:solidFill>
                  <a:srgbClr val="0000FF"/>
                </a:solidFill>
                <a:latin typeface="Trebuchet MS"/>
                <a:cs typeface="Trebuchet MS"/>
              </a:rPr>
              <a:t>ip</a:t>
            </a:r>
            <a:r>
              <a:rPr sz="1543" b="1" i="1" spc="91" dirty="0">
                <a:solidFill>
                  <a:srgbClr val="0000FF"/>
                </a:solidFill>
                <a:latin typeface="Trebuchet MS"/>
                <a:cs typeface="Trebuchet MS"/>
              </a:rPr>
              <a:t> </a:t>
            </a:r>
            <a:r>
              <a:rPr sz="1543" b="1" i="1" spc="195" dirty="0">
                <a:solidFill>
                  <a:srgbClr val="0000FF"/>
                </a:solidFill>
                <a:latin typeface="Trebuchet MS"/>
                <a:cs typeface="Trebuchet MS"/>
              </a:rPr>
              <a:t>netns</a:t>
            </a:r>
            <a:r>
              <a:rPr sz="1543" b="1" i="1" spc="91" dirty="0">
                <a:solidFill>
                  <a:srgbClr val="0000FF"/>
                </a:solidFill>
                <a:latin typeface="Trebuchet MS"/>
                <a:cs typeface="Trebuchet MS"/>
              </a:rPr>
              <a:t> </a:t>
            </a:r>
            <a:r>
              <a:rPr sz="1543" b="1" i="1" spc="68" dirty="0">
                <a:solidFill>
                  <a:srgbClr val="0000FF"/>
                </a:solidFill>
                <a:latin typeface="Trebuchet MS"/>
                <a:cs typeface="Trebuchet MS"/>
              </a:rPr>
              <a:t>list</a:t>
            </a:r>
            <a:endParaRPr sz="1543">
              <a:latin typeface="Trebuchet MS"/>
              <a:cs typeface="Trebuchet MS"/>
            </a:endParaRPr>
          </a:p>
          <a:p>
            <a:pPr marL="11527" marR="2506442">
              <a:lnSpc>
                <a:spcPct val="158300"/>
              </a:lnSpc>
              <a:spcBef>
                <a:spcPts val="9"/>
              </a:spcBef>
            </a:pPr>
            <a:r>
              <a:rPr sz="1543" dirty="0">
                <a:latin typeface="Trebuchet MS"/>
                <a:cs typeface="Trebuchet MS"/>
              </a:rPr>
              <a:t>You</a:t>
            </a:r>
            <a:r>
              <a:rPr sz="1543" spc="59" dirty="0">
                <a:latin typeface="Trebuchet MS"/>
                <a:cs typeface="Trebuchet MS"/>
              </a:rPr>
              <a:t> </a:t>
            </a:r>
            <a:r>
              <a:rPr sz="1543" spc="123" dirty="0">
                <a:latin typeface="Trebuchet MS"/>
                <a:cs typeface="Trebuchet MS"/>
              </a:rPr>
              <a:t>can</a:t>
            </a:r>
            <a:r>
              <a:rPr sz="1543" spc="64" dirty="0">
                <a:latin typeface="Trebuchet MS"/>
                <a:cs typeface="Trebuchet MS"/>
              </a:rPr>
              <a:t> </a:t>
            </a:r>
            <a:r>
              <a:rPr sz="1543" spc="91" dirty="0">
                <a:latin typeface="Trebuchet MS"/>
                <a:cs typeface="Trebuchet MS"/>
              </a:rPr>
              <a:t>monitor</a:t>
            </a:r>
            <a:r>
              <a:rPr sz="1543" spc="59" dirty="0">
                <a:latin typeface="Trebuchet MS"/>
                <a:cs typeface="Trebuchet MS"/>
              </a:rPr>
              <a:t> </a:t>
            </a:r>
            <a:r>
              <a:rPr sz="1543" spc="68" dirty="0">
                <a:latin typeface="Trebuchet MS"/>
                <a:cs typeface="Trebuchet MS"/>
              </a:rPr>
              <a:t>addition/removal</a:t>
            </a:r>
            <a:r>
              <a:rPr sz="1543" spc="64" dirty="0">
                <a:latin typeface="Trebuchet MS"/>
                <a:cs typeface="Trebuchet MS"/>
              </a:rPr>
              <a:t> </a:t>
            </a:r>
            <a:r>
              <a:rPr sz="1543" spc="45" dirty="0">
                <a:latin typeface="Trebuchet MS"/>
                <a:cs typeface="Trebuchet MS"/>
              </a:rPr>
              <a:t>of</a:t>
            </a:r>
            <a:r>
              <a:rPr sz="1543" spc="73" dirty="0">
                <a:latin typeface="Trebuchet MS"/>
                <a:cs typeface="Trebuchet MS"/>
              </a:rPr>
              <a:t> </a:t>
            </a:r>
            <a:r>
              <a:rPr sz="1543" spc="82" dirty="0">
                <a:latin typeface="Trebuchet MS"/>
                <a:cs typeface="Trebuchet MS"/>
              </a:rPr>
              <a:t>network </a:t>
            </a:r>
            <a:r>
              <a:rPr sz="1543" spc="145" dirty="0">
                <a:latin typeface="Trebuchet MS"/>
                <a:cs typeface="Trebuchet MS"/>
              </a:rPr>
              <a:t>namespaces</a:t>
            </a:r>
            <a:r>
              <a:rPr sz="1543" spc="68" dirty="0">
                <a:latin typeface="Trebuchet MS"/>
                <a:cs typeface="Trebuchet MS"/>
              </a:rPr>
              <a:t> </a:t>
            </a:r>
            <a:r>
              <a:rPr sz="1543" spc="-23" dirty="0">
                <a:latin typeface="Trebuchet MS"/>
                <a:cs typeface="Trebuchet MS"/>
              </a:rPr>
              <a:t>by:</a:t>
            </a:r>
            <a:endParaRPr sz="1543">
              <a:latin typeface="Trebuchet MS"/>
              <a:cs typeface="Trebuchet MS"/>
            </a:endParaRPr>
          </a:p>
          <a:p>
            <a:pPr marL="248397" indent="-236870">
              <a:spcBef>
                <a:spcPts val="1089"/>
              </a:spcBef>
              <a:buClr>
                <a:srgbClr val="000000"/>
              </a:buClr>
              <a:buFont typeface="Trebuchet MS"/>
              <a:buChar char="●"/>
              <a:tabLst>
                <a:tab pos="248397" algn="l"/>
              </a:tabLst>
            </a:pPr>
            <a:r>
              <a:rPr sz="1543" b="1" i="1" spc="109" dirty="0">
                <a:solidFill>
                  <a:srgbClr val="0000FF"/>
                </a:solidFill>
                <a:latin typeface="Trebuchet MS"/>
                <a:cs typeface="Trebuchet MS"/>
              </a:rPr>
              <a:t>ip</a:t>
            </a:r>
            <a:r>
              <a:rPr sz="1543" b="1" i="1" spc="91" dirty="0">
                <a:solidFill>
                  <a:srgbClr val="0000FF"/>
                </a:solidFill>
                <a:latin typeface="Trebuchet MS"/>
                <a:cs typeface="Trebuchet MS"/>
              </a:rPr>
              <a:t> </a:t>
            </a:r>
            <a:r>
              <a:rPr sz="1543" b="1" i="1" spc="195" dirty="0">
                <a:solidFill>
                  <a:srgbClr val="0000FF"/>
                </a:solidFill>
                <a:latin typeface="Trebuchet MS"/>
                <a:cs typeface="Trebuchet MS"/>
              </a:rPr>
              <a:t>netns</a:t>
            </a:r>
            <a:r>
              <a:rPr sz="1543" b="1" i="1" spc="91" dirty="0">
                <a:solidFill>
                  <a:srgbClr val="0000FF"/>
                </a:solidFill>
                <a:latin typeface="Trebuchet MS"/>
                <a:cs typeface="Trebuchet MS"/>
              </a:rPr>
              <a:t> </a:t>
            </a:r>
            <a:r>
              <a:rPr sz="1543" b="1" i="1" spc="154" dirty="0">
                <a:solidFill>
                  <a:srgbClr val="0000FF"/>
                </a:solidFill>
                <a:latin typeface="Trebuchet MS"/>
                <a:cs typeface="Trebuchet MS"/>
              </a:rPr>
              <a:t>monitor</a:t>
            </a:r>
            <a:endParaRPr sz="1543">
              <a:latin typeface="Trebuchet MS"/>
              <a:cs typeface="Trebuchet MS"/>
            </a:endParaRPr>
          </a:p>
          <a:p>
            <a:pPr marL="11527">
              <a:spcBef>
                <a:spcPts val="1080"/>
              </a:spcBef>
            </a:pPr>
            <a:r>
              <a:rPr sz="1543" i="1" spc="77" dirty="0">
                <a:latin typeface="Trebuchet MS"/>
                <a:cs typeface="Trebuchet MS"/>
              </a:rPr>
              <a:t>This</a:t>
            </a:r>
            <a:r>
              <a:rPr sz="1543" i="1" spc="50" dirty="0">
                <a:latin typeface="Trebuchet MS"/>
                <a:cs typeface="Trebuchet MS"/>
              </a:rPr>
              <a:t> </a:t>
            </a:r>
            <a:r>
              <a:rPr sz="1543" i="1" spc="59" dirty="0">
                <a:latin typeface="Trebuchet MS"/>
                <a:cs typeface="Trebuchet MS"/>
              </a:rPr>
              <a:t>prints</a:t>
            </a:r>
            <a:r>
              <a:rPr sz="1543" i="1" spc="50" dirty="0">
                <a:latin typeface="Trebuchet MS"/>
                <a:cs typeface="Trebuchet MS"/>
              </a:rPr>
              <a:t> </a:t>
            </a:r>
            <a:r>
              <a:rPr sz="1543" i="1" spc="127" dirty="0">
                <a:latin typeface="Trebuchet MS"/>
                <a:cs typeface="Trebuchet MS"/>
              </a:rPr>
              <a:t>one</a:t>
            </a:r>
            <a:r>
              <a:rPr sz="1543" i="1" spc="64" dirty="0">
                <a:latin typeface="Trebuchet MS"/>
                <a:cs typeface="Trebuchet MS"/>
              </a:rPr>
              <a:t> </a:t>
            </a:r>
            <a:r>
              <a:rPr sz="1543" i="1" dirty="0">
                <a:latin typeface="Trebuchet MS"/>
                <a:cs typeface="Trebuchet MS"/>
              </a:rPr>
              <a:t>line</a:t>
            </a:r>
            <a:r>
              <a:rPr sz="1543" i="1" spc="59" dirty="0">
                <a:latin typeface="Trebuchet MS"/>
                <a:cs typeface="Trebuchet MS"/>
              </a:rPr>
              <a:t> </a:t>
            </a:r>
            <a:r>
              <a:rPr sz="1543" i="1" dirty="0">
                <a:latin typeface="Trebuchet MS"/>
                <a:cs typeface="Trebuchet MS"/>
              </a:rPr>
              <a:t>for</a:t>
            </a:r>
            <a:r>
              <a:rPr sz="1543" i="1" spc="50" dirty="0">
                <a:latin typeface="Trebuchet MS"/>
                <a:cs typeface="Trebuchet MS"/>
              </a:rPr>
              <a:t> </a:t>
            </a:r>
            <a:r>
              <a:rPr sz="1543" i="1" spc="132" dirty="0">
                <a:latin typeface="Trebuchet MS"/>
                <a:cs typeface="Trebuchet MS"/>
              </a:rPr>
              <a:t>each</a:t>
            </a:r>
            <a:r>
              <a:rPr sz="1543" i="1" spc="54" dirty="0">
                <a:latin typeface="Trebuchet MS"/>
                <a:cs typeface="Trebuchet MS"/>
              </a:rPr>
              <a:t> </a:t>
            </a:r>
            <a:r>
              <a:rPr sz="1543" i="1" spc="59" dirty="0">
                <a:latin typeface="Trebuchet MS"/>
                <a:cs typeface="Trebuchet MS"/>
              </a:rPr>
              <a:t>addition/removal</a:t>
            </a:r>
            <a:r>
              <a:rPr sz="1543" i="1" spc="50" dirty="0">
                <a:latin typeface="Trebuchet MS"/>
                <a:cs typeface="Trebuchet MS"/>
              </a:rPr>
              <a:t> </a:t>
            </a:r>
            <a:r>
              <a:rPr sz="1543" i="1" spc="100" dirty="0">
                <a:latin typeface="Trebuchet MS"/>
                <a:cs typeface="Trebuchet MS"/>
              </a:rPr>
              <a:t>event</a:t>
            </a:r>
            <a:r>
              <a:rPr sz="1543" i="1" spc="50" dirty="0">
                <a:latin typeface="Trebuchet MS"/>
                <a:cs typeface="Trebuchet MS"/>
              </a:rPr>
              <a:t> </a:t>
            </a:r>
            <a:r>
              <a:rPr sz="1543" i="1" dirty="0">
                <a:latin typeface="Trebuchet MS"/>
                <a:cs typeface="Trebuchet MS"/>
              </a:rPr>
              <a:t>it</a:t>
            </a:r>
            <a:r>
              <a:rPr sz="1543" i="1" spc="45" dirty="0">
                <a:latin typeface="Trebuchet MS"/>
                <a:cs typeface="Trebuchet MS"/>
              </a:rPr>
              <a:t> </a:t>
            </a:r>
            <a:r>
              <a:rPr sz="1543" i="1" spc="91" dirty="0">
                <a:latin typeface="Trebuchet MS"/>
                <a:cs typeface="Trebuchet MS"/>
              </a:rPr>
              <a:t>sees.</a:t>
            </a:r>
            <a:endParaRPr sz="1543">
              <a:latin typeface="Trebuchet MS"/>
              <a:cs typeface="Trebuchet MS"/>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1966216" y="1443984"/>
            <a:ext cx="8048641" cy="4210663"/>
          </a:xfrm>
          <a:prstGeom prst="rect">
            <a:avLst/>
          </a:prstGeom>
        </p:spPr>
        <p:txBody>
          <a:bodyPr vert="horz" wrap="square" lIns="0" tIns="147533" rIns="0" bIns="0" rtlCol="0">
            <a:spAutoFit/>
          </a:bodyPr>
          <a:lstStyle/>
          <a:p>
            <a:pPr marL="11527" algn="just">
              <a:spcBef>
                <a:spcPts val="1162"/>
              </a:spcBef>
            </a:pPr>
            <a:r>
              <a:rPr sz="1588" dirty="0">
                <a:latin typeface="Trebuchet MS"/>
                <a:cs typeface="Trebuchet MS"/>
              </a:rPr>
              <a:t>You</a:t>
            </a:r>
            <a:r>
              <a:rPr sz="1588" spc="50" dirty="0">
                <a:latin typeface="Trebuchet MS"/>
                <a:cs typeface="Trebuchet MS"/>
              </a:rPr>
              <a:t> </a:t>
            </a:r>
            <a:r>
              <a:rPr sz="1588" spc="113" dirty="0">
                <a:latin typeface="Trebuchet MS"/>
                <a:cs typeface="Trebuchet MS"/>
              </a:rPr>
              <a:t>can</a:t>
            </a:r>
            <a:r>
              <a:rPr sz="1588" spc="59" dirty="0">
                <a:latin typeface="Trebuchet MS"/>
                <a:cs typeface="Trebuchet MS"/>
              </a:rPr>
              <a:t> </a:t>
            </a:r>
            <a:r>
              <a:rPr sz="1588" b="1" spc="200" dirty="0">
                <a:latin typeface="Trebuchet MS"/>
                <a:cs typeface="Trebuchet MS"/>
              </a:rPr>
              <a:t>move</a:t>
            </a:r>
            <a:r>
              <a:rPr sz="1588" b="1" spc="109" dirty="0">
                <a:latin typeface="Trebuchet MS"/>
                <a:cs typeface="Trebuchet MS"/>
              </a:rPr>
              <a:t> </a:t>
            </a:r>
            <a:r>
              <a:rPr sz="1588" spc="123" dirty="0">
                <a:latin typeface="Trebuchet MS"/>
                <a:cs typeface="Trebuchet MS"/>
              </a:rPr>
              <a:t>a</a:t>
            </a:r>
            <a:r>
              <a:rPr sz="1588" spc="41" dirty="0">
                <a:latin typeface="Trebuchet MS"/>
                <a:cs typeface="Trebuchet MS"/>
              </a:rPr>
              <a:t> </a:t>
            </a:r>
            <a:r>
              <a:rPr sz="1588" spc="82" dirty="0">
                <a:latin typeface="Trebuchet MS"/>
                <a:cs typeface="Trebuchet MS"/>
              </a:rPr>
              <a:t>network</a:t>
            </a:r>
            <a:r>
              <a:rPr sz="1588" spc="45" dirty="0">
                <a:latin typeface="Trebuchet MS"/>
                <a:cs typeface="Trebuchet MS"/>
              </a:rPr>
              <a:t> </a:t>
            </a:r>
            <a:r>
              <a:rPr sz="1588" spc="54" dirty="0">
                <a:latin typeface="Trebuchet MS"/>
                <a:cs typeface="Trebuchet MS"/>
              </a:rPr>
              <a:t>interface</a:t>
            </a:r>
            <a:r>
              <a:rPr sz="1588" spc="50" dirty="0">
                <a:latin typeface="Trebuchet MS"/>
                <a:cs typeface="Trebuchet MS"/>
              </a:rPr>
              <a:t> </a:t>
            </a:r>
            <a:r>
              <a:rPr sz="1588" spc="77" dirty="0">
                <a:latin typeface="Trebuchet MS"/>
                <a:cs typeface="Trebuchet MS"/>
              </a:rPr>
              <a:t>(eth0)</a:t>
            </a:r>
            <a:r>
              <a:rPr sz="1588" spc="50" dirty="0">
                <a:latin typeface="Trebuchet MS"/>
                <a:cs typeface="Trebuchet MS"/>
              </a:rPr>
              <a:t> </a:t>
            </a:r>
            <a:r>
              <a:rPr sz="1588" spc="45" dirty="0">
                <a:latin typeface="Trebuchet MS"/>
                <a:cs typeface="Trebuchet MS"/>
              </a:rPr>
              <a:t>to</a:t>
            </a:r>
            <a:r>
              <a:rPr sz="1588" spc="32" dirty="0">
                <a:latin typeface="Trebuchet MS"/>
                <a:cs typeface="Trebuchet MS"/>
              </a:rPr>
              <a:t> </a:t>
            </a:r>
            <a:r>
              <a:rPr sz="1588" spc="168" dirty="0">
                <a:latin typeface="Trebuchet MS"/>
                <a:cs typeface="Trebuchet MS"/>
              </a:rPr>
              <a:t>myns1</a:t>
            </a:r>
            <a:r>
              <a:rPr sz="1588" spc="50" dirty="0">
                <a:latin typeface="Trebuchet MS"/>
                <a:cs typeface="Trebuchet MS"/>
              </a:rPr>
              <a:t> </a:t>
            </a:r>
            <a:r>
              <a:rPr sz="1588" spc="82" dirty="0">
                <a:latin typeface="Trebuchet MS"/>
                <a:cs typeface="Trebuchet MS"/>
              </a:rPr>
              <a:t>network</a:t>
            </a:r>
            <a:r>
              <a:rPr sz="1588" spc="50" dirty="0">
                <a:latin typeface="Trebuchet MS"/>
                <a:cs typeface="Trebuchet MS"/>
              </a:rPr>
              <a:t> </a:t>
            </a:r>
            <a:r>
              <a:rPr sz="1588" spc="132" dirty="0">
                <a:latin typeface="Trebuchet MS"/>
                <a:cs typeface="Trebuchet MS"/>
              </a:rPr>
              <a:t>namespace</a:t>
            </a:r>
            <a:r>
              <a:rPr sz="1588" spc="45" dirty="0">
                <a:latin typeface="Trebuchet MS"/>
                <a:cs typeface="Trebuchet MS"/>
              </a:rPr>
              <a:t> </a:t>
            </a:r>
            <a:r>
              <a:rPr sz="1588" spc="-23" dirty="0">
                <a:latin typeface="Trebuchet MS"/>
                <a:cs typeface="Trebuchet MS"/>
              </a:rPr>
              <a:t>by:</a:t>
            </a:r>
            <a:endParaRPr sz="1588">
              <a:latin typeface="Trebuchet MS"/>
              <a:cs typeface="Trebuchet MS"/>
            </a:endParaRPr>
          </a:p>
          <a:p>
            <a:pPr marL="248973" indent="-237446">
              <a:spcBef>
                <a:spcPts val="1071"/>
              </a:spcBef>
              <a:buClr>
                <a:srgbClr val="000000"/>
              </a:buClr>
              <a:buFont typeface="Trebuchet MS"/>
              <a:buChar char="●"/>
              <a:tabLst>
                <a:tab pos="248973" algn="l"/>
              </a:tabLst>
            </a:pPr>
            <a:r>
              <a:rPr sz="1588" b="1" i="1" spc="91" dirty="0">
                <a:solidFill>
                  <a:srgbClr val="0000FF"/>
                </a:solidFill>
                <a:latin typeface="Trebuchet MS"/>
                <a:cs typeface="Trebuchet MS"/>
              </a:rPr>
              <a:t>ip</a:t>
            </a:r>
            <a:r>
              <a:rPr sz="1588" b="1" i="1" spc="95" dirty="0">
                <a:solidFill>
                  <a:srgbClr val="0000FF"/>
                </a:solidFill>
                <a:latin typeface="Trebuchet MS"/>
                <a:cs typeface="Trebuchet MS"/>
              </a:rPr>
              <a:t> </a:t>
            </a:r>
            <a:r>
              <a:rPr sz="1588" b="1" i="1" spc="109" dirty="0">
                <a:solidFill>
                  <a:srgbClr val="0000FF"/>
                </a:solidFill>
                <a:latin typeface="Trebuchet MS"/>
                <a:cs typeface="Trebuchet MS"/>
              </a:rPr>
              <a:t>link</a:t>
            </a:r>
            <a:r>
              <a:rPr sz="1588" b="1" i="1" spc="86" dirty="0">
                <a:solidFill>
                  <a:srgbClr val="0000FF"/>
                </a:solidFill>
                <a:latin typeface="Trebuchet MS"/>
                <a:cs typeface="Trebuchet MS"/>
              </a:rPr>
              <a:t> </a:t>
            </a:r>
            <a:r>
              <a:rPr sz="1588" b="1" i="1" spc="154" dirty="0">
                <a:solidFill>
                  <a:srgbClr val="0000FF"/>
                </a:solidFill>
                <a:latin typeface="Trebuchet MS"/>
                <a:cs typeface="Trebuchet MS"/>
              </a:rPr>
              <a:t>set</a:t>
            </a:r>
            <a:r>
              <a:rPr sz="1588" b="1" i="1" spc="86" dirty="0">
                <a:solidFill>
                  <a:srgbClr val="0000FF"/>
                </a:solidFill>
                <a:latin typeface="Trebuchet MS"/>
                <a:cs typeface="Trebuchet MS"/>
              </a:rPr>
              <a:t> </a:t>
            </a:r>
            <a:r>
              <a:rPr sz="1588" b="1" i="1" spc="163" dirty="0">
                <a:solidFill>
                  <a:srgbClr val="0000FF"/>
                </a:solidFill>
                <a:latin typeface="Trebuchet MS"/>
                <a:cs typeface="Trebuchet MS"/>
              </a:rPr>
              <a:t>eth0</a:t>
            </a:r>
            <a:r>
              <a:rPr sz="1588" b="1" i="1" spc="82" dirty="0">
                <a:solidFill>
                  <a:srgbClr val="0000FF"/>
                </a:solidFill>
                <a:latin typeface="Trebuchet MS"/>
                <a:cs typeface="Trebuchet MS"/>
              </a:rPr>
              <a:t> </a:t>
            </a:r>
            <a:r>
              <a:rPr sz="1588" b="1" i="1" spc="185" dirty="0">
                <a:solidFill>
                  <a:srgbClr val="0000FF"/>
                </a:solidFill>
                <a:latin typeface="Trebuchet MS"/>
                <a:cs typeface="Trebuchet MS"/>
              </a:rPr>
              <a:t>netns</a:t>
            </a:r>
            <a:r>
              <a:rPr sz="1588" b="1" i="1" spc="77" dirty="0">
                <a:solidFill>
                  <a:srgbClr val="0000FF"/>
                </a:solidFill>
                <a:latin typeface="Trebuchet MS"/>
                <a:cs typeface="Trebuchet MS"/>
              </a:rPr>
              <a:t> </a:t>
            </a:r>
            <a:r>
              <a:rPr sz="1588" b="1" i="1" spc="204" dirty="0">
                <a:solidFill>
                  <a:srgbClr val="0000FF"/>
                </a:solidFill>
                <a:latin typeface="Trebuchet MS"/>
                <a:cs typeface="Trebuchet MS"/>
              </a:rPr>
              <a:t>myns1</a:t>
            </a:r>
            <a:endParaRPr sz="1588">
              <a:latin typeface="Trebuchet MS"/>
              <a:cs typeface="Trebuchet MS"/>
            </a:endParaRPr>
          </a:p>
          <a:p>
            <a:pPr marL="11527" algn="just">
              <a:spcBef>
                <a:spcPts val="1062"/>
              </a:spcBef>
            </a:pPr>
            <a:r>
              <a:rPr sz="1588" dirty="0">
                <a:latin typeface="Trebuchet MS"/>
                <a:cs typeface="Trebuchet MS"/>
              </a:rPr>
              <a:t>You</a:t>
            </a:r>
            <a:r>
              <a:rPr sz="1588" spc="45" dirty="0">
                <a:latin typeface="Trebuchet MS"/>
                <a:cs typeface="Trebuchet MS"/>
              </a:rPr>
              <a:t> </a:t>
            </a:r>
            <a:r>
              <a:rPr sz="1588" spc="113" dirty="0">
                <a:latin typeface="Trebuchet MS"/>
                <a:cs typeface="Trebuchet MS"/>
              </a:rPr>
              <a:t>can</a:t>
            </a:r>
            <a:r>
              <a:rPr sz="1588" spc="50" dirty="0">
                <a:latin typeface="Trebuchet MS"/>
                <a:cs typeface="Trebuchet MS"/>
              </a:rPr>
              <a:t> </a:t>
            </a:r>
            <a:r>
              <a:rPr sz="1588" spc="54" dirty="0">
                <a:latin typeface="Trebuchet MS"/>
                <a:cs typeface="Trebuchet MS"/>
              </a:rPr>
              <a:t>start</a:t>
            </a:r>
            <a:r>
              <a:rPr sz="1588" spc="36" dirty="0">
                <a:latin typeface="Trebuchet MS"/>
                <a:cs typeface="Trebuchet MS"/>
              </a:rPr>
              <a:t> </a:t>
            </a:r>
            <a:r>
              <a:rPr sz="1588" spc="123" dirty="0">
                <a:latin typeface="Trebuchet MS"/>
                <a:cs typeface="Trebuchet MS"/>
              </a:rPr>
              <a:t>a</a:t>
            </a:r>
            <a:r>
              <a:rPr sz="1588" spc="32" dirty="0">
                <a:latin typeface="Trebuchet MS"/>
                <a:cs typeface="Trebuchet MS"/>
              </a:rPr>
              <a:t> </a:t>
            </a:r>
            <a:r>
              <a:rPr sz="1588" spc="141" dirty="0">
                <a:latin typeface="Trebuchet MS"/>
                <a:cs typeface="Trebuchet MS"/>
              </a:rPr>
              <a:t>bash</a:t>
            </a:r>
            <a:r>
              <a:rPr sz="1588" spc="41" dirty="0">
                <a:latin typeface="Trebuchet MS"/>
                <a:cs typeface="Trebuchet MS"/>
              </a:rPr>
              <a:t> </a:t>
            </a:r>
            <a:r>
              <a:rPr sz="1588" spc="73" dirty="0">
                <a:latin typeface="Trebuchet MS"/>
                <a:cs typeface="Trebuchet MS"/>
              </a:rPr>
              <a:t>shell</a:t>
            </a:r>
            <a:r>
              <a:rPr sz="1588" spc="45" dirty="0">
                <a:latin typeface="Trebuchet MS"/>
                <a:cs typeface="Trebuchet MS"/>
              </a:rPr>
              <a:t> </a:t>
            </a:r>
            <a:r>
              <a:rPr sz="1588" spc="59" dirty="0">
                <a:latin typeface="Trebuchet MS"/>
                <a:cs typeface="Trebuchet MS"/>
              </a:rPr>
              <a:t>in</a:t>
            </a:r>
            <a:r>
              <a:rPr sz="1588" spc="50" dirty="0">
                <a:latin typeface="Trebuchet MS"/>
                <a:cs typeface="Trebuchet MS"/>
              </a:rPr>
              <a:t> </a:t>
            </a:r>
            <a:r>
              <a:rPr sz="1588" spc="123" dirty="0">
                <a:latin typeface="Trebuchet MS"/>
                <a:cs typeface="Trebuchet MS"/>
              </a:rPr>
              <a:t>a</a:t>
            </a:r>
            <a:r>
              <a:rPr sz="1588" spc="32" dirty="0">
                <a:latin typeface="Trebuchet MS"/>
                <a:cs typeface="Trebuchet MS"/>
              </a:rPr>
              <a:t> </a:t>
            </a:r>
            <a:r>
              <a:rPr sz="1588" spc="118" dirty="0">
                <a:latin typeface="Trebuchet MS"/>
                <a:cs typeface="Trebuchet MS"/>
              </a:rPr>
              <a:t>new</a:t>
            </a:r>
            <a:r>
              <a:rPr sz="1588" spc="41" dirty="0">
                <a:latin typeface="Trebuchet MS"/>
                <a:cs typeface="Trebuchet MS"/>
              </a:rPr>
              <a:t> </a:t>
            </a:r>
            <a:r>
              <a:rPr sz="1588" spc="132" dirty="0">
                <a:latin typeface="Trebuchet MS"/>
                <a:cs typeface="Trebuchet MS"/>
              </a:rPr>
              <a:t>namespace</a:t>
            </a:r>
            <a:r>
              <a:rPr sz="1588" spc="41" dirty="0">
                <a:latin typeface="Trebuchet MS"/>
                <a:cs typeface="Trebuchet MS"/>
              </a:rPr>
              <a:t> </a:t>
            </a:r>
            <a:r>
              <a:rPr sz="1588" spc="-23" dirty="0">
                <a:latin typeface="Trebuchet MS"/>
                <a:cs typeface="Trebuchet MS"/>
              </a:rPr>
              <a:t>by:</a:t>
            </a:r>
            <a:endParaRPr sz="1588">
              <a:latin typeface="Trebuchet MS"/>
              <a:cs typeface="Trebuchet MS"/>
            </a:endParaRPr>
          </a:p>
          <a:p>
            <a:pPr marL="248973" indent="-237446">
              <a:spcBef>
                <a:spcPts val="1062"/>
              </a:spcBef>
              <a:buClr>
                <a:srgbClr val="000000"/>
              </a:buClr>
              <a:buFont typeface="Trebuchet MS"/>
              <a:buChar char="●"/>
              <a:tabLst>
                <a:tab pos="248973" algn="l"/>
              </a:tabLst>
            </a:pPr>
            <a:r>
              <a:rPr sz="1588" b="1" i="1" spc="91" dirty="0">
                <a:solidFill>
                  <a:srgbClr val="0000FF"/>
                </a:solidFill>
                <a:latin typeface="Trebuchet MS"/>
                <a:cs typeface="Trebuchet MS"/>
              </a:rPr>
              <a:t>ip</a:t>
            </a:r>
            <a:r>
              <a:rPr sz="1588" b="1" i="1" spc="100" dirty="0">
                <a:solidFill>
                  <a:srgbClr val="0000FF"/>
                </a:solidFill>
                <a:latin typeface="Trebuchet MS"/>
                <a:cs typeface="Trebuchet MS"/>
              </a:rPr>
              <a:t> </a:t>
            </a:r>
            <a:r>
              <a:rPr sz="1588" b="1" i="1" spc="182" dirty="0">
                <a:solidFill>
                  <a:srgbClr val="0000FF"/>
                </a:solidFill>
                <a:latin typeface="Trebuchet MS"/>
                <a:cs typeface="Trebuchet MS"/>
              </a:rPr>
              <a:t>netns</a:t>
            </a:r>
            <a:r>
              <a:rPr sz="1588" b="1" i="1" spc="86" dirty="0">
                <a:solidFill>
                  <a:srgbClr val="0000FF"/>
                </a:solidFill>
                <a:latin typeface="Trebuchet MS"/>
                <a:cs typeface="Trebuchet MS"/>
              </a:rPr>
              <a:t> </a:t>
            </a:r>
            <a:r>
              <a:rPr sz="1588" b="1" i="1" spc="159" dirty="0">
                <a:solidFill>
                  <a:srgbClr val="0000FF"/>
                </a:solidFill>
                <a:latin typeface="Trebuchet MS"/>
                <a:cs typeface="Trebuchet MS"/>
              </a:rPr>
              <a:t>exec</a:t>
            </a:r>
            <a:r>
              <a:rPr sz="1588" b="1" i="1" spc="100" dirty="0">
                <a:solidFill>
                  <a:srgbClr val="0000FF"/>
                </a:solidFill>
                <a:latin typeface="Trebuchet MS"/>
                <a:cs typeface="Trebuchet MS"/>
              </a:rPr>
              <a:t> </a:t>
            </a:r>
            <a:r>
              <a:rPr sz="1588" b="1" i="1" spc="208" dirty="0">
                <a:solidFill>
                  <a:srgbClr val="0000FF"/>
                </a:solidFill>
                <a:latin typeface="Trebuchet MS"/>
                <a:cs typeface="Trebuchet MS"/>
              </a:rPr>
              <a:t>myns1</a:t>
            </a:r>
            <a:r>
              <a:rPr sz="1588" b="1" i="1" spc="100" dirty="0">
                <a:solidFill>
                  <a:srgbClr val="0000FF"/>
                </a:solidFill>
                <a:latin typeface="Trebuchet MS"/>
                <a:cs typeface="Trebuchet MS"/>
              </a:rPr>
              <a:t> </a:t>
            </a:r>
            <a:r>
              <a:rPr sz="1588" b="1" i="1" spc="172" dirty="0">
                <a:solidFill>
                  <a:srgbClr val="0000FF"/>
                </a:solidFill>
                <a:latin typeface="Trebuchet MS"/>
                <a:cs typeface="Trebuchet MS"/>
              </a:rPr>
              <a:t>bash</a:t>
            </a:r>
            <a:endParaRPr sz="1588">
              <a:latin typeface="Trebuchet MS"/>
              <a:cs typeface="Trebuchet MS"/>
            </a:endParaRPr>
          </a:p>
          <a:p>
            <a:pPr marL="11527" marR="17290" algn="just">
              <a:lnSpc>
                <a:spcPts val="1851"/>
              </a:lnSpc>
              <a:spcBef>
                <a:spcPts val="1180"/>
              </a:spcBef>
            </a:pPr>
            <a:r>
              <a:rPr sz="1588" spc="86" dirty="0">
                <a:latin typeface="Trebuchet MS"/>
                <a:cs typeface="Trebuchet MS"/>
              </a:rPr>
              <a:t>Recent</a:t>
            </a:r>
            <a:r>
              <a:rPr sz="1588" spc="41" dirty="0">
                <a:latin typeface="Trebuchet MS"/>
                <a:cs typeface="Trebuchet MS"/>
              </a:rPr>
              <a:t> </a:t>
            </a:r>
            <a:r>
              <a:rPr sz="1588" spc="82" dirty="0">
                <a:latin typeface="Trebuchet MS"/>
                <a:cs typeface="Trebuchet MS"/>
              </a:rPr>
              <a:t>additions</a:t>
            </a:r>
            <a:r>
              <a:rPr sz="1588" spc="36" dirty="0">
                <a:latin typeface="Trebuchet MS"/>
                <a:cs typeface="Trebuchet MS"/>
              </a:rPr>
              <a:t> </a:t>
            </a:r>
            <a:r>
              <a:rPr sz="1588" spc="204" dirty="0">
                <a:latin typeface="Trebuchet MS"/>
                <a:cs typeface="Trebuchet MS"/>
              </a:rPr>
              <a:t>–</a:t>
            </a:r>
            <a:r>
              <a:rPr sz="1588" spc="45" dirty="0">
                <a:latin typeface="Trebuchet MS"/>
                <a:cs typeface="Trebuchet MS"/>
              </a:rPr>
              <a:t> </a:t>
            </a:r>
            <a:r>
              <a:rPr sz="1588" spc="118" dirty="0">
                <a:latin typeface="Trebuchet MS"/>
                <a:cs typeface="Trebuchet MS"/>
              </a:rPr>
              <a:t>add</a:t>
            </a:r>
            <a:r>
              <a:rPr sz="1588" spc="50" dirty="0">
                <a:latin typeface="Trebuchet MS"/>
                <a:cs typeface="Trebuchet MS"/>
              </a:rPr>
              <a:t> </a:t>
            </a:r>
            <a:r>
              <a:rPr sz="1588" dirty="0">
                <a:latin typeface="Trebuchet MS"/>
                <a:cs typeface="Trebuchet MS"/>
              </a:rPr>
              <a:t>“all”</a:t>
            </a:r>
            <a:r>
              <a:rPr sz="1588" spc="41" dirty="0">
                <a:latin typeface="Trebuchet MS"/>
                <a:cs typeface="Trebuchet MS"/>
              </a:rPr>
              <a:t> </a:t>
            </a:r>
            <a:r>
              <a:rPr sz="1588" spc="91" dirty="0">
                <a:latin typeface="Trebuchet MS"/>
                <a:cs typeface="Trebuchet MS"/>
              </a:rPr>
              <a:t>parameter</a:t>
            </a:r>
            <a:r>
              <a:rPr sz="1588" spc="41" dirty="0">
                <a:latin typeface="Trebuchet MS"/>
                <a:cs typeface="Trebuchet MS"/>
              </a:rPr>
              <a:t> </a:t>
            </a:r>
            <a:r>
              <a:rPr sz="1588" spc="45" dirty="0">
                <a:latin typeface="Trebuchet MS"/>
                <a:cs typeface="Trebuchet MS"/>
              </a:rPr>
              <a:t>to</a:t>
            </a:r>
            <a:r>
              <a:rPr sz="1588" spc="41" dirty="0">
                <a:latin typeface="Trebuchet MS"/>
                <a:cs typeface="Trebuchet MS"/>
              </a:rPr>
              <a:t> </a:t>
            </a:r>
            <a:r>
              <a:rPr sz="1588" spc="82" dirty="0">
                <a:latin typeface="Trebuchet MS"/>
                <a:cs typeface="Trebuchet MS"/>
              </a:rPr>
              <a:t>exec</a:t>
            </a:r>
            <a:r>
              <a:rPr sz="1588" spc="45" dirty="0">
                <a:latin typeface="Trebuchet MS"/>
                <a:cs typeface="Trebuchet MS"/>
              </a:rPr>
              <a:t> </a:t>
            </a:r>
            <a:r>
              <a:rPr sz="1588" dirty="0">
                <a:latin typeface="Trebuchet MS"/>
                <a:cs typeface="Trebuchet MS"/>
              </a:rPr>
              <a:t>to</a:t>
            </a:r>
            <a:r>
              <a:rPr sz="1588" spc="41" dirty="0">
                <a:latin typeface="Trebuchet MS"/>
                <a:cs typeface="Trebuchet MS"/>
              </a:rPr>
              <a:t> </a:t>
            </a:r>
            <a:r>
              <a:rPr sz="1588" spc="59" dirty="0">
                <a:latin typeface="Trebuchet MS"/>
                <a:cs typeface="Trebuchet MS"/>
              </a:rPr>
              <a:t>allow</a:t>
            </a:r>
            <a:r>
              <a:rPr sz="1588" spc="41" dirty="0">
                <a:latin typeface="Trebuchet MS"/>
                <a:cs typeface="Trebuchet MS"/>
              </a:rPr>
              <a:t> </a:t>
            </a:r>
            <a:r>
              <a:rPr sz="1588" spc="82" dirty="0">
                <a:latin typeface="Trebuchet MS"/>
                <a:cs typeface="Trebuchet MS"/>
              </a:rPr>
              <a:t>exec</a:t>
            </a:r>
            <a:r>
              <a:rPr sz="1588" spc="36" dirty="0">
                <a:latin typeface="Trebuchet MS"/>
                <a:cs typeface="Trebuchet MS"/>
              </a:rPr>
              <a:t> </a:t>
            </a:r>
            <a:r>
              <a:rPr sz="1588" spc="123" dirty="0">
                <a:latin typeface="Trebuchet MS"/>
                <a:cs typeface="Trebuchet MS"/>
              </a:rPr>
              <a:t>on</a:t>
            </a:r>
            <a:r>
              <a:rPr sz="1588" spc="41" dirty="0">
                <a:latin typeface="Trebuchet MS"/>
                <a:cs typeface="Trebuchet MS"/>
              </a:rPr>
              <a:t> </a:t>
            </a:r>
            <a:r>
              <a:rPr sz="1588" spc="109" dirty="0">
                <a:latin typeface="Trebuchet MS"/>
                <a:cs typeface="Trebuchet MS"/>
              </a:rPr>
              <a:t>each</a:t>
            </a:r>
            <a:r>
              <a:rPr sz="1588" spc="50" dirty="0">
                <a:latin typeface="Trebuchet MS"/>
                <a:cs typeface="Trebuchet MS"/>
              </a:rPr>
              <a:t> </a:t>
            </a:r>
            <a:r>
              <a:rPr sz="1588" spc="82" dirty="0">
                <a:latin typeface="Trebuchet MS"/>
                <a:cs typeface="Trebuchet MS"/>
              </a:rPr>
              <a:t>netns;</a:t>
            </a:r>
            <a:r>
              <a:rPr sz="1588" spc="36" dirty="0">
                <a:latin typeface="Trebuchet MS"/>
                <a:cs typeface="Trebuchet MS"/>
              </a:rPr>
              <a:t> </a:t>
            </a:r>
            <a:r>
              <a:rPr sz="1588" spc="-23" dirty="0">
                <a:latin typeface="Trebuchet MS"/>
                <a:cs typeface="Trebuchet MS"/>
              </a:rPr>
              <a:t>for </a:t>
            </a:r>
            <a:r>
              <a:rPr sz="1588" spc="77" dirty="0">
                <a:latin typeface="Trebuchet MS"/>
                <a:cs typeface="Trebuchet MS"/>
              </a:rPr>
              <a:t>example:</a:t>
            </a:r>
            <a:endParaRPr sz="1588">
              <a:latin typeface="Trebuchet MS"/>
              <a:cs typeface="Trebuchet MS"/>
            </a:endParaRPr>
          </a:p>
          <a:p>
            <a:pPr marL="11527" algn="just">
              <a:spcBef>
                <a:spcPts val="1007"/>
              </a:spcBef>
            </a:pPr>
            <a:r>
              <a:rPr sz="1588" b="1" i="1" spc="91" dirty="0">
                <a:solidFill>
                  <a:srgbClr val="0000FF"/>
                </a:solidFill>
                <a:latin typeface="Trebuchet MS"/>
                <a:cs typeface="Trebuchet MS"/>
              </a:rPr>
              <a:t>ip</a:t>
            </a:r>
            <a:r>
              <a:rPr sz="1588" b="1" i="1" spc="82" dirty="0">
                <a:solidFill>
                  <a:srgbClr val="0000FF"/>
                </a:solidFill>
                <a:latin typeface="Trebuchet MS"/>
                <a:cs typeface="Trebuchet MS"/>
              </a:rPr>
              <a:t> </a:t>
            </a:r>
            <a:r>
              <a:rPr sz="1588" b="1" i="1" spc="77" dirty="0">
                <a:solidFill>
                  <a:srgbClr val="0000FF"/>
                </a:solidFill>
                <a:latin typeface="Trebuchet MS"/>
                <a:cs typeface="Trebuchet MS"/>
              </a:rPr>
              <a:t>-</a:t>
            </a:r>
            <a:r>
              <a:rPr sz="1588" b="1" i="1" spc="64" dirty="0">
                <a:solidFill>
                  <a:srgbClr val="0000FF"/>
                </a:solidFill>
                <a:latin typeface="Trebuchet MS"/>
                <a:cs typeface="Trebuchet MS"/>
              </a:rPr>
              <a:t>all</a:t>
            </a:r>
            <a:r>
              <a:rPr sz="1588" b="1" i="1" spc="77" dirty="0">
                <a:solidFill>
                  <a:srgbClr val="0000FF"/>
                </a:solidFill>
                <a:latin typeface="Trebuchet MS"/>
                <a:cs typeface="Trebuchet MS"/>
              </a:rPr>
              <a:t> </a:t>
            </a:r>
            <a:r>
              <a:rPr sz="1588" b="1" i="1" spc="185" dirty="0">
                <a:solidFill>
                  <a:srgbClr val="0000FF"/>
                </a:solidFill>
                <a:latin typeface="Trebuchet MS"/>
                <a:cs typeface="Trebuchet MS"/>
              </a:rPr>
              <a:t>netns</a:t>
            </a:r>
            <a:r>
              <a:rPr sz="1588" b="1" i="1" spc="77" dirty="0">
                <a:solidFill>
                  <a:srgbClr val="0000FF"/>
                </a:solidFill>
                <a:latin typeface="Trebuchet MS"/>
                <a:cs typeface="Trebuchet MS"/>
              </a:rPr>
              <a:t> </a:t>
            </a:r>
            <a:r>
              <a:rPr sz="1588" b="1" i="1" spc="159" dirty="0">
                <a:solidFill>
                  <a:srgbClr val="0000FF"/>
                </a:solidFill>
                <a:latin typeface="Trebuchet MS"/>
                <a:cs typeface="Trebuchet MS"/>
              </a:rPr>
              <a:t>exec</a:t>
            </a:r>
            <a:r>
              <a:rPr sz="1588" b="1" i="1" spc="82" dirty="0">
                <a:solidFill>
                  <a:srgbClr val="0000FF"/>
                </a:solidFill>
                <a:latin typeface="Trebuchet MS"/>
                <a:cs typeface="Trebuchet MS"/>
              </a:rPr>
              <a:t> </a:t>
            </a:r>
            <a:r>
              <a:rPr sz="1588" b="1" i="1" spc="91" dirty="0">
                <a:solidFill>
                  <a:srgbClr val="0000FF"/>
                </a:solidFill>
                <a:latin typeface="Trebuchet MS"/>
                <a:cs typeface="Trebuchet MS"/>
              </a:rPr>
              <a:t>ip</a:t>
            </a:r>
            <a:r>
              <a:rPr sz="1588" b="1" i="1" spc="86" dirty="0">
                <a:solidFill>
                  <a:srgbClr val="0000FF"/>
                </a:solidFill>
                <a:latin typeface="Trebuchet MS"/>
                <a:cs typeface="Trebuchet MS"/>
              </a:rPr>
              <a:t> </a:t>
            </a:r>
            <a:r>
              <a:rPr sz="1588" b="1" i="1" spc="95" dirty="0">
                <a:solidFill>
                  <a:srgbClr val="0000FF"/>
                </a:solidFill>
                <a:latin typeface="Trebuchet MS"/>
                <a:cs typeface="Trebuchet MS"/>
              </a:rPr>
              <a:t>link</a:t>
            </a:r>
            <a:endParaRPr sz="1588">
              <a:latin typeface="Trebuchet MS"/>
              <a:cs typeface="Trebuchet MS"/>
            </a:endParaRPr>
          </a:p>
          <a:p>
            <a:pPr marL="11527" marR="4152429" indent="63396" algn="just">
              <a:lnSpc>
                <a:spcPct val="155700"/>
              </a:lnSpc>
              <a:spcBef>
                <a:spcPts val="9"/>
              </a:spcBef>
            </a:pPr>
            <a:r>
              <a:rPr sz="1588" i="1" spc="145" dirty="0">
                <a:latin typeface="Trebuchet MS"/>
                <a:cs typeface="Trebuchet MS"/>
              </a:rPr>
              <a:t>Show</a:t>
            </a:r>
            <a:r>
              <a:rPr sz="1588" i="1" spc="59" dirty="0">
                <a:latin typeface="Trebuchet MS"/>
                <a:cs typeface="Trebuchet MS"/>
              </a:rPr>
              <a:t> </a:t>
            </a:r>
            <a:r>
              <a:rPr sz="1588" i="1" dirty="0">
                <a:latin typeface="Trebuchet MS"/>
                <a:cs typeface="Trebuchet MS"/>
              </a:rPr>
              <a:t>link</a:t>
            </a:r>
            <a:r>
              <a:rPr sz="1588" i="1" spc="68" dirty="0">
                <a:latin typeface="Trebuchet MS"/>
                <a:cs typeface="Trebuchet MS"/>
              </a:rPr>
              <a:t> </a:t>
            </a:r>
            <a:r>
              <a:rPr sz="1588" i="1" dirty="0">
                <a:latin typeface="Trebuchet MS"/>
                <a:cs typeface="Trebuchet MS"/>
              </a:rPr>
              <a:t>info</a:t>
            </a:r>
            <a:r>
              <a:rPr sz="1588" i="1" spc="64" dirty="0">
                <a:latin typeface="Trebuchet MS"/>
                <a:cs typeface="Trebuchet MS"/>
              </a:rPr>
              <a:t> </a:t>
            </a:r>
            <a:r>
              <a:rPr sz="1588" i="1" spc="123" dirty="0">
                <a:latin typeface="Trebuchet MS"/>
                <a:cs typeface="Trebuchet MS"/>
              </a:rPr>
              <a:t>on</a:t>
            </a:r>
            <a:r>
              <a:rPr sz="1588" i="1" spc="68" dirty="0">
                <a:latin typeface="Trebuchet MS"/>
                <a:cs typeface="Trebuchet MS"/>
              </a:rPr>
              <a:t> </a:t>
            </a:r>
            <a:r>
              <a:rPr sz="1588" i="1" dirty="0">
                <a:latin typeface="Trebuchet MS"/>
                <a:cs typeface="Trebuchet MS"/>
              </a:rPr>
              <a:t>all</a:t>
            </a:r>
            <a:r>
              <a:rPr sz="1588" i="1" spc="64" dirty="0">
                <a:latin typeface="Trebuchet MS"/>
                <a:cs typeface="Trebuchet MS"/>
              </a:rPr>
              <a:t> </a:t>
            </a:r>
            <a:r>
              <a:rPr sz="1588" i="1" spc="73" dirty="0">
                <a:latin typeface="Trebuchet MS"/>
                <a:cs typeface="Trebuchet MS"/>
              </a:rPr>
              <a:t>net</a:t>
            </a:r>
            <a:r>
              <a:rPr sz="1588" i="1" spc="59" dirty="0">
                <a:latin typeface="Trebuchet MS"/>
                <a:cs typeface="Trebuchet MS"/>
              </a:rPr>
              <a:t> </a:t>
            </a:r>
            <a:r>
              <a:rPr sz="1588" i="1" spc="113" dirty="0">
                <a:latin typeface="Trebuchet MS"/>
                <a:cs typeface="Trebuchet MS"/>
              </a:rPr>
              <a:t>namespaces. </a:t>
            </a:r>
            <a:r>
              <a:rPr sz="1588" i="1" spc="95" dirty="0">
                <a:latin typeface="Trebuchet MS"/>
                <a:cs typeface="Trebuchet MS"/>
              </a:rPr>
              <a:t>A</a:t>
            </a:r>
            <a:r>
              <a:rPr sz="1588" i="1" spc="32" dirty="0">
                <a:latin typeface="Trebuchet MS"/>
                <a:cs typeface="Trebuchet MS"/>
              </a:rPr>
              <a:t> </a:t>
            </a:r>
            <a:r>
              <a:rPr sz="1588" i="1" spc="86" dirty="0">
                <a:latin typeface="Trebuchet MS"/>
                <a:cs typeface="Trebuchet MS"/>
              </a:rPr>
              <a:t>nice</a:t>
            </a:r>
            <a:r>
              <a:rPr sz="1588" i="1" spc="36" dirty="0">
                <a:latin typeface="Trebuchet MS"/>
                <a:cs typeface="Trebuchet MS"/>
              </a:rPr>
              <a:t> </a:t>
            </a:r>
            <a:r>
              <a:rPr sz="1588" i="1" spc="-9" dirty="0">
                <a:latin typeface="Trebuchet MS"/>
                <a:cs typeface="Trebuchet MS"/>
              </a:rPr>
              <a:t>feature:</a:t>
            </a:r>
            <a:endParaRPr sz="1588">
              <a:latin typeface="Trebuchet MS"/>
              <a:cs typeface="Trebuchet MS"/>
            </a:endParaRPr>
          </a:p>
          <a:p>
            <a:pPr marL="11527" marR="4611" algn="just">
              <a:lnSpc>
                <a:spcPts val="1851"/>
              </a:lnSpc>
              <a:spcBef>
                <a:spcPts val="1180"/>
              </a:spcBef>
            </a:pPr>
            <a:r>
              <a:rPr sz="1588" i="1" spc="64" dirty="0">
                <a:latin typeface="Trebuchet MS"/>
                <a:cs typeface="Trebuchet MS"/>
              </a:rPr>
              <a:t>Applications</a:t>
            </a:r>
            <a:r>
              <a:rPr sz="1588" i="1" spc="45" dirty="0">
                <a:latin typeface="Trebuchet MS"/>
                <a:cs typeface="Trebuchet MS"/>
              </a:rPr>
              <a:t> </a:t>
            </a:r>
            <a:r>
              <a:rPr sz="1588" i="1" spc="86" dirty="0">
                <a:latin typeface="Trebuchet MS"/>
                <a:cs typeface="Trebuchet MS"/>
              </a:rPr>
              <a:t>which</a:t>
            </a:r>
            <a:r>
              <a:rPr sz="1588" i="1" spc="59" dirty="0">
                <a:latin typeface="Trebuchet MS"/>
                <a:cs typeface="Trebuchet MS"/>
              </a:rPr>
              <a:t> </a:t>
            </a:r>
            <a:r>
              <a:rPr sz="1588" i="1" spc="77" dirty="0">
                <a:latin typeface="Trebuchet MS"/>
                <a:cs typeface="Trebuchet MS"/>
              </a:rPr>
              <a:t>usually</a:t>
            </a:r>
            <a:r>
              <a:rPr sz="1588" i="1" spc="45" dirty="0">
                <a:latin typeface="Trebuchet MS"/>
                <a:cs typeface="Trebuchet MS"/>
              </a:rPr>
              <a:t> </a:t>
            </a:r>
            <a:r>
              <a:rPr sz="1588" i="1" spc="59" dirty="0">
                <a:latin typeface="Trebuchet MS"/>
                <a:cs typeface="Trebuchet MS"/>
              </a:rPr>
              <a:t>look</a:t>
            </a:r>
            <a:r>
              <a:rPr sz="1588" i="1" spc="54" dirty="0">
                <a:latin typeface="Trebuchet MS"/>
                <a:cs typeface="Trebuchet MS"/>
              </a:rPr>
              <a:t> </a:t>
            </a:r>
            <a:r>
              <a:rPr sz="1588" i="1" dirty="0">
                <a:latin typeface="Trebuchet MS"/>
                <a:cs typeface="Trebuchet MS"/>
              </a:rPr>
              <a:t>for</a:t>
            </a:r>
            <a:r>
              <a:rPr sz="1588" i="1" spc="54" dirty="0">
                <a:latin typeface="Trebuchet MS"/>
                <a:cs typeface="Trebuchet MS"/>
              </a:rPr>
              <a:t> </a:t>
            </a:r>
            <a:r>
              <a:rPr sz="1588" i="1" spc="68" dirty="0">
                <a:latin typeface="Trebuchet MS"/>
                <a:cs typeface="Trebuchet MS"/>
              </a:rPr>
              <a:t>configuration</a:t>
            </a:r>
            <a:r>
              <a:rPr sz="1588" i="1" spc="59" dirty="0">
                <a:latin typeface="Trebuchet MS"/>
                <a:cs typeface="Trebuchet MS"/>
              </a:rPr>
              <a:t> </a:t>
            </a:r>
            <a:r>
              <a:rPr sz="1588" i="1" dirty="0">
                <a:latin typeface="Trebuchet MS"/>
                <a:cs typeface="Trebuchet MS"/>
              </a:rPr>
              <a:t>files</a:t>
            </a:r>
            <a:r>
              <a:rPr sz="1588" i="1" spc="45" dirty="0">
                <a:latin typeface="Trebuchet MS"/>
                <a:cs typeface="Trebuchet MS"/>
              </a:rPr>
              <a:t> </a:t>
            </a:r>
            <a:r>
              <a:rPr sz="1588" i="1" spc="100" dirty="0">
                <a:latin typeface="Trebuchet MS"/>
                <a:cs typeface="Trebuchet MS"/>
              </a:rPr>
              <a:t>under</a:t>
            </a:r>
            <a:r>
              <a:rPr sz="1588" i="1" spc="54" dirty="0">
                <a:latin typeface="Trebuchet MS"/>
                <a:cs typeface="Trebuchet MS"/>
              </a:rPr>
              <a:t> </a:t>
            </a:r>
            <a:r>
              <a:rPr sz="1588" i="1" dirty="0">
                <a:latin typeface="Trebuchet MS"/>
                <a:cs typeface="Trebuchet MS"/>
              </a:rPr>
              <a:t>/etc</a:t>
            </a:r>
            <a:r>
              <a:rPr sz="1588" i="1" spc="45" dirty="0">
                <a:latin typeface="Trebuchet MS"/>
                <a:cs typeface="Trebuchet MS"/>
              </a:rPr>
              <a:t> </a:t>
            </a:r>
            <a:r>
              <a:rPr sz="1588" i="1" dirty="0">
                <a:latin typeface="Trebuchet MS"/>
                <a:cs typeface="Trebuchet MS"/>
              </a:rPr>
              <a:t>(like</a:t>
            </a:r>
            <a:r>
              <a:rPr sz="1588" i="1" spc="59" dirty="0">
                <a:latin typeface="Trebuchet MS"/>
                <a:cs typeface="Trebuchet MS"/>
              </a:rPr>
              <a:t> </a:t>
            </a:r>
            <a:r>
              <a:rPr sz="1588" i="1" spc="-9" dirty="0">
                <a:latin typeface="Trebuchet MS"/>
                <a:cs typeface="Trebuchet MS"/>
              </a:rPr>
              <a:t>/etc/hosts </a:t>
            </a:r>
            <a:r>
              <a:rPr sz="1588" i="1" spc="45" dirty="0">
                <a:latin typeface="Trebuchet MS"/>
                <a:cs typeface="Trebuchet MS"/>
              </a:rPr>
              <a:t>or</a:t>
            </a:r>
            <a:r>
              <a:rPr sz="1588" i="1" spc="23" dirty="0">
                <a:latin typeface="Trebuchet MS"/>
                <a:cs typeface="Trebuchet MS"/>
              </a:rPr>
              <a:t> </a:t>
            </a:r>
            <a:r>
              <a:rPr sz="1588" i="1" dirty="0">
                <a:latin typeface="Trebuchet MS"/>
                <a:cs typeface="Trebuchet MS"/>
              </a:rPr>
              <a:t>/etc/resolv.conf),</a:t>
            </a:r>
            <a:r>
              <a:rPr sz="1588" i="1" spc="14" dirty="0">
                <a:latin typeface="Trebuchet MS"/>
                <a:cs typeface="Trebuchet MS"/>
              </a:rPr>
              <a:t> </a:t>
            </a:r>
            <a:r>
              <a:rPr sz="1588" i="1" dirty="0">
                <a:latin typeface="Trebuchet MS"/>
                <a:cs typeface="Trebuchet MS"/>
              </a:rPr>
              <a:t>will</a:t>
            </a:r>
            <a:r>
              <a:rPr sz="1588" i="1" spc="23" dirty="0">
                <a:latin typeface="Trebuchet MS"/>
                <a:cs typeface="Trebuchet MS"/>
              </a:rPr>
              <a:t> </a:t>
            </a:r>
            <a:r>
              <a:rPr sz="1588" i="1" dirty="0">
                <a:latin typeface="Trebuchet MS"/>
                <a:cs typeface="Trebuchet MS"/>
              </a:rPr>
              <a:t>first</a:t>
            </a:r>
            <a:r>
              <a:rPr sz="1588" i="1" spc="23" dirty="0">
                <a:latin typeface="Trebuchet MS"/>
                <a:cs typeface="Trebuchet MS"/>
              </a:rPr>
              <a:t> </a:t>
            </a:r>
            <a:r>
              <a:rPr sz="1588" i="1" spc="59" dirty="0">
                <a:latin typeface="Trebuchet MS"/>
                <a:cs typeface="Trebuchet MS"/>
              </a:rPr>
              <a:t>look</a:t>
            </a:r>
            <a:r>
              <a:rPr sz="1588" i="1" spc="27" dirty="0">
                <a:latin typeface="Trebuchet MS"/>
                <a:cs typeface="Trebuchet MS"/>
              </a:rPr>
              <a:t> </a:t>
            </a:r>
            <a:r>
              <a:rPr sz="1588" i="1" spc="100" dirty="0">
                <a:latin typeface="Trebuchet MS"/>
                <a:cs typeface="Trebuchet MS"/>
              </a:rPr>
              <a:t>under</a:t>
            </a:r>
            <a:r>
              <a:rPr sz="1588" i="1" spc="23" dirty="0">
                <a:latin typeface="Trebuchet MS"/>
                <a:cs typeface="Trebuchet MS"/>
              </a:rPr>
              <a:t> </a:t>
            </a:r>
            <a:r>
              <a:rPr sz="1588" i="1" dirty="0">
                <a:latin typeface="Trebuchet MS"/>
                <a:cs typeface="Trebuchet MS"/>
              </a:rPr>
              <a:t>/etc/netns/NAME/,</a:t>
            </a:r>
            <a:r>
              <a:rPr sz="1588" i="1" spc="14" dirty="0">
                <a:latin typeface="Trebuchet MS"/>
                <a:cs typeface="Trebuchet MS"/>
              </a:rPr>
              <a:t> </a:t>
            </a:r>
            <a:r>
              <a:rPr sz="1588" i="1" spc="127" dirty="0">
                <a:latin typeface="Trebuchet MS"/>
                <a:cs typeface="Trebuchet MS"/>
              </a:rPr>
              <a:t>and</a:t>
            </a:r>
            <a:r>
              <a:rPr sz="1588" i="1" spc="23" dirty="0">
                <a:latin typeface="Trebuchet MS"/>
                <a:cs typeface="Trebuchet MS"/>
              </a:rPr>
              <a:t> </a:t>
            </a:r>
            <a:r>
              <a:rPr sz="1588" i="1" spc="82" dirty="0">
                <a:latin typeface="Trebuchet MS"/>
                <a:cs typeface="Trebuchet MS"/>
              </a:rPr>
              <a:t>only</a:t>
            </a:r>
            <a:r>
              <a:rPr sz="1588" i="1" spc="23" dirty="0">
                <a:latin typeface="Trebuchet MS"/>
                <a:cs typeface="Trebuchet MS"/>
              </a:rPr>
              <a:t> </a:t>
            </a:r>
            <a:r>
              <a:rPr sz="1588" i="1" dirty="0">
                <a:latin typeface="Trebuchet MS"/>
                <a:cs typeface="Trebuchet MS"/>
              </a:rPr>
              <a:t>if</a:t>
            </a:r>
            <a:r>
              <a:rPr sz="1588" i="1" spc="23" dirty="0">
                <a:latin typeface="Trebuchet MS"/>
                <a:cs typeface="Trebuchet MS"/>
              </a:rPr>
              <a:t> </a:t>
            </a:r>
            <a:r>
              <a:rPr sz="1588" i="1" spc="91" dirty="0">
                <a:latin typeface="Trebuchet MS"/>
                <a:cs typeface="Trebuchet MS"/>
              </a:rPr>
              <a:t>nothing</a:t>
            </a:r>
            <a:r>
              <a:rPr sz="1588" i="1" spc="32" dirty="0">
                <a:latin typeface="Trebuchet MS"/>
                <a:cs typeface="Trebuchet MS"/>
              </a:rPr>
              <a:t> </a:t>
            </a:r>
            <a:r>
              <a:rPr sz="1588" i="1" spc="36" dirty="0">
                <a:latin typeface="Trebuchet MS"/>
                <a:cs typeface="Trebuchet MS"/>
              </a:rPr>
              <a:t>is </a:t>
            </a:r>
            <a:r>
              <a:rPr sz="1588" i="1" spc="59" dirty="0">
                <a:latin typeface="Trebuchet MS"/>
                <a:cs typeface="Trebuchet MS"/>
              </a:rPr>
              <a:t>available</a:t>
            </a:r>
            <a:r>
              <a:rPr sz="1588" i="1" spc="64" dirty="0">
                <a:latin typeface="Trebuchet MS"/>
                <a:cs typeface="Trebuchet MS"/>
              </a:rPr>
              <a:t> </a:t>
            </a:r>
            <a:r>
              <a:rPr sz="1588" i="1" dirty="0">
                <a:latin typeface="Trebuchet MS"/>
                <a:cs typeface="Trebuchet MS"/>
              </a:rPr>
              <a:t>there,</a:t>
            </a:r>
            <a:r>
              <a:rPr sz="1588" i="1" spc="54" dirty="0">
                <a:latin typeface="Trebuchet MS"/>
                <a:cs typeface="Trebuchet MS"/>
              </a:rPr>
              <a:t> </a:t>
            </a:r>
            <a:r>
              <a:rPr sz="1588" i="1" dirty="0">
                <a:latin typeface="Trebuchet MS"/>
                <a:cs typeface="Trebuchet MS"/>
              </a:rPr>
              <a:t>will</a:t>
            </a:r>
            <a:r>
              <a:rPr sz="1588" i="1" spc="73" dirty="0">
                <a:latin typeface="Trebuchet MS"/>
                <a:cs typeface="Trebuchet MS"/>
              </a:rPr>
              <a:t> </a:t>
            </a:r>
            <a:r>
              <a:rPr sz="1588" i="1" spc="59" dirty="0">
                <a:latin typeface="Trebuchet MS"/>
                <a:cs typeface="Trebuchet MS"/>
              </a:rPr>
              <a:t>look</a:t>
            </a:r>
            <a:r>
              <a:rPr sz="1588" i="1" spc="68" dirty="0">
                <a:latin typeface="Trebuchet MS"/>
                <a:cs typeface="Trebuchet MS"/>
              </a:rPr>
              <a:t> </a:t>
            </a:r>
            <a:r>
              <a:rPr sz="1588" i="1" spc="100" dirty="0">
                <a:latin typeface="Trebuchet MS"/>
                <a:cs typeface="Trebuchet MS"/>
              </a:rPr>
              <a:t>under</a:t>
            </a:r>
            <a:r>
              <a:rPr sz="1588" i="1" spc="59" dirty="0">
                <a:latin typeface="Trebuchet MS"/>
                <a:cs typeface="Trebuchet MS"/>
              </a:rPr>
              <a:t> </a:t>
            </a:r>
            <a:r>
              <a:rPr sz="1588" i="1" spc="-9" dirty="0">
                <a:latin typeface="Trebuchet MS"/>
                <a:cs typeface="Trebuchet MS"/>
              </a:rPr>
              <a:t>/etc.</a:t>
            </a:r>
            <a:endParaRPr sz="1588">
              <a:latin typeface="Trebuchet MS"/>
              <a:cs typeface="Trebuchet MS"/>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2626659" y="468424"/>
            <a:ext cx="9405257" cy="818172"/>
          </a:xfrm>
          <a:prstGeom prst="rect">
            <a:avLst/>
          </a:prstGeom>
        </p:spPr>
        <p:txBody>
          <a:bodyPr vert="horz" wrap="square" lIns="0" tIns="312355" rIns="0" bIns="0" rtlCol="0" anchor="b" anchorCtr="0">
            <a:spAutoFit/>
          </a:bodyPr>
          <a:lstStyle/>
          <a:p>
            <a:pPr marL="2301270">
              <a:spcBef>
                <a:spcPts val="91"/>
              </a:spcBef>
            </a:pPr>
            <a:r>
              <a:rPr sz="3267" spc="218" dirty="0"/>
              <a:t>PID</a:t>
            </a:r>
            <a:r>
              <a:rPr sz="3267" spc="45" dirty="0"/>
              <a:t> </a:t>
            </a:r>
            <a:r>
              <a:rPr sz="3267" spc="272" dirty="0"/>
              <a:t>namespaces</a:t>
            </a:r>
            <a:endParaRPr sz="3267"/>
          </a:p>
        </p:txBody>
      </p:sp>
      <p:sp>
        <p:nvSpPr>
          <p:cNvPr id="3" name="object 3"/>
          <p:cNvSpPr txBox="1"/>
          <p:nvPr/>
        </p:nvSpPr>
        <p:spPr>
          <a:xfrm>
            <a:off x="1966216" y="1580221"/>
            <a:ext cx="8112034" cy="3957876"/>
          </a:xfrm>
          <a:prstGeom prst="rect">
            <a:avLst/>
          </a:prstGeom>
        </p:spPr>
        <p:txBody>
          <a:bodyPr vert="horz" wrap="square" lIns="0" tIns="14984" rIns="0" bIns="0" rtlCol="0">
            <a:spAutoFit/>
          </a:bodyPr>
          <a:lstStyle/>
          <a:p>
            <a:pPr marL="11527">
              <a:spcBef>
                <a:spcPts val="118"/>
              </a:spcBef>
            </a:pPr>
            <a:r>
              <a:rPr sz="1679" spc="141" dirty="0">
                <a:latin typeface="Trebuchet MS"/>
                <a:cs typeface="Trebuchet MS"/>
              </a:rPr>
              <a:t>Added</a:t>
            </a:r>
            <a:r>
              <a:rPr sz="1679" spc="45" dirty="0">
                <a:latin typeface="Trebuchet MS"/>
                <a:cs typeface="Trebuchet MS"/>
              </a:rPr>
              <a:t> </a:t>
            </a:r>
            <a:r>
              <a:rPr sz="1679" spc="159" dirty="0">
                <a:latin typeface="Trebuchet MS"/>
                <a:cs typeface="Trebuchet MS"/>
              </a:rPr>
              <a:t>a</a:t>
            </a:r>
            <a:r>
              <a:rPr sz="1679" spc="59" dirty="0">
                <a:latin typeface="Trebuchet MS"/>
                <a:cs typeface="Trebuchet MS"/>
              </a:rPr>
              <a:t> </a:t>
            </a:r>
            <a:r>
              <a:rPr sz="1679" spc="163" dirty="0">
                <a:latin typeface="Trebuchet MS"/>
                <a:cs typeface="Trebuchet MS"/>
              </a:rPr>
              <a:t>member</a:t>
            </a:r>
            <a:r>
              <a:rPr sz="1679" spc="50" dirty="0">
                <a:latin typeface="Trebuchet MS"/>
                <a:cs typeface="Trebuchet MS"/>
              </a:rPr>
              <a:t> </a:t>
            </a:r>
            <a:r>
              <a:rPr sz="1679" spc="177" dirty="0">
                <a:latin typeface="Trebuchet MS"/>
                <a:cs typeface="Trebuchet MS"/>
              </a:rPr>
              <a:t>named</a:t>
            </a:r>
            <a:r>
              <a:rPr sz="1679" spc="91" dirty="0">
                <a:latin typeface="Trebuchet MS"/>
                <a:cs typeface="Trebuchet MS"/>
              </a:rPr>
              <a:t> </a:t>
            </a:r>
            <a:r>
              <a:rPr sz="1679" b="1" spc="159" dirty="0">
                <a:latin typeface="Trebuchet MS"/>
                <a:cs typeface="Trebuchet MS"/>
              </a:rPr>
              <a:t>pid_ns</a:t>
            </a:r>
            <a:r>
              <a:rPr sz="1679" b="1" spc="64" dirty="0">
                <a:latin typeface="Trebuchet MS"/>
                <a:cs typeface="Trebuchet MS"/>
              </a:rPr>
              <a:t> </a:t>
            </a:r>
            <a:r>
              <a:rPr sz="1679" spc="127" dirty="0">
                <a:latin typeface="Trebuchet MS"/>
                <a:cs typeface="Trebuchet MS"/>
              </a:rPr>
              <a:t>(pid_namespace</a:t>
            </a:r>
            <a:r>
              <a:rPr sz="1679" spc="59" dirty="0">
                <a:latin typeface="Trebuchet MS"/>
                <a:cs typeface="Trebuchet MS"/>
              </a:rPr>
              <a:t> </a:t>
            </a:r>
            <a:r>
              <a:rPr sz="1679" spc="64" dirty="0">
                <a:latin typeface="Trebuchet MS"/>
                <a:cs typeface="Trebuchet MS"/>
              </a:rPr>
              <a:t>object)</a:t>
            </a:r>
            <a:r>
              <a:rPr sz="1679" spc="59" dirty="0">
                <a:latin typeface="Trebuchet MS"/>
                <a:cs typeface="Trebuchet MS"/>
              </a:rPr>
              <a:t> </a:t>
            </a:r>
            <a:r>
              <a:rPr sz="1679" spc="68" dirty="0">
                <a:latin typeface="Trebuchet MS"/>
                <a:cs typeface="Trebuchet MS"/>
              </a:rPr>
              <a:t>to</a:t>
            </a:r>
            <a:r>
              <a:rPr sz="1679" spc="54" dirty="0">
                <a:latin typeface="Trebuchet MS"/>
                <a:cs typeface="Trebuchet MS"/>
              </a:rPr>
              <a:t> </a:t>
            </a:r>
            <a:r>
              <a:rPr sz="1679" spc="95" dirty="0">
                <a:latin typeface="Trebuchet MS"/>
                <a:cs typeface="Trebuchet MS"/>
              </a:rPr>
              <a:t>the</a:t>
            </a:r>
            <a:r>
              <a:rPr sz="1679" spc="103" dirty="0">
                <a:latin typeface="Trebuchet MS"/>
                <a:cs typeface="Trebuchet MS"/>
              </a:rPr>
              <a:t> </a:t>
            </a:r>
            <a:r>
              <a:rPr sz="1679" i="1" spc="109" dirty="0">
                <a:latin typeface="Trebuchet MS"/>
                <a:cs typeface="Trebuchet MS"/>
              </a:rPr>
              <a:t>nsproxy</a:t>
            </a:r>
            <a:r>
              <a:rPr sz="1679" spc="109" dirty="0">
                <a:latin typeface="Trebuchet MS"/>
                <a:cs typeface="Trebuchet MS"/>
              </a:rPr>
              <a:t>.</a:t>
            </a:r>
            <a:endParaRPr sz="1679">
              <a:latin typeface="Trebuchet MS"/>
              <a:cs typeface="Trebuchet MS"/>
            </a:endParaRPr>
          </a:p>
          <a:p>
            <a:pPr marL="218428" indent="-206901">
              <a:spcBef>
                <a:spcPts val="1189"/>
              </a:spcBef>
              <a:buChar char="●"/>
              <a:tabLst>
                <a:tab pos="218428" algn="l"/>
              </a:tabLst>
            </a:pPr>
            <a:r>
              <a:rPr sz="1361" spc="95" dirty="0">
                <a:latin typeface="Trebuchet MS"/>
                <a:cs typeface="Trebuchet MS"/>
              </a:rPr>
              <a:t>Processes</a:t>
            </a:r>
            <a:r>
              <a:rPr sz="1361" spc="64" dirty="0">
                <a:latin typeface="Trebuchet MS"/>
                <a:cs typeface="Trebuchet MS"/>
              </a:rPr>
              <a:t> </a:t>
            </a:r>
            <a:r>
              <a:rPr sz="1361" spc="54" dirty="0">
                <a:latin typeface="Trebuchet MS"/>
                <a:cs typeface="Trebuchet MS"/>
              </a:rPr>
              <a:t>in</a:t>
            </a:r>
            <a:r>
              <a:rPr sz="1361" spc="64" dirty="0">
                <a:latin typeface="Trebuchet MS"/>
                <a:cs typeface="Trebuchet MS"/>
              </a:rPr>
              <a:t> </a:t>
            </a:r>
            <a:r>
              <a:rPr sz="1361" dirty="0">
                <a:latin typeface="Trebuchet MS"/>
                <a:cs typeface="Trebuchet MS"/>
              </a:rPr>
              <a:t>different</a:t>
            </a:r>
            <a:r>
              <a:rPr sz="1361" spc="64" dirty="0">
                <a:latin typeface="Trebuchet MS"/>
                <a:cs typeface="Trebuchet MS"/>
              </a:rPr>
              <a:t> </a:t>
            </a:r>
            <a:r>
              <a:rPr sz="1361" spc="95" dirty="0">
                <a:latin typeface="Trebuchet MS"/>
                <a:cs typeface="Trebuchet MS"/>
              </a:rPr>
              <a:t>PID</a:t>
            </a:r>
            <a:r>
              <a:rPr sz="1361" spc="59" dirty="0">
                <a:latin typeface="Trebuchet MS"/>
                <a:cs typeface="Trebuchet MS"/>
              </a:rPr>
              <a:t> </a:t>
            </a:r>
            <a:r>
              <a:rPr sz="1361" spc="123" dirty="0">
                <a:latin typeface="Trebuchet MS"/>
                <a:cs typeface="Trebuchet MS"/>
              </a:rPr>
              <a:t>namespaces</a:t>
            </a:r>
            <a:r>
              <a:rPr sz="1361" spc="64" dirty="0">
                <a:latin typeface="Trebuchet MS"/>
                <a:cs typeface="Trebuchet MS"/>
              </a:rPr>
              <a:t> </a:t>
            </a:r>
            <a:r>
              <a:rPr sz="1361" spc="103" dirty="0">
                <a:latin typeface="Trebuchet MS"/>
                <a:cs typeface="Trebuchet MS"/>
              </a:rPr>
              <a:t>can</a:t>
            </a:r>
            <a:r>
              <a:rPr sz="1361" spc="68" dirty="0">
                <a:latin typeface="Trebuchet MS"/>
                <a:cs typeface="Trebuchet MS"/>
              </a:rPr>
              <a:t> </a:t>
            </a:r>
            <a:r>
              <a:rPr sz="1361" spc="118" dirty="0">
                <a:latin typeface="Trebuchet MS"/>
                <a:cs typeface="Trebuchet MS"/>
              </a:rPr>
              <a:t>have</a:t>
            </a:r>
            <a:r>
              <a:rPr sz="1361" spc="64" dirty="0">
                <a:latin typeface="Trebuchet MS"/>
                <a:cs typeface="Trebuchet MS"/>
              </a:rPr>
              <a:t> </a:t>
            </a:r>
            <a:r>
              <a:rPr sz="1361" spc="68" dirty="0">
                <a:latin typeface="Trebuchet MS"/>
                <a:cs typeface="Trebuchet MS"/>
              </a:rPr>
              <a:t>the</a:t>
            </a:r>
            <a:r>
              <a:rPr sz="1361" spc="73" dirty="0">
                <a:latin typeface="Trebuchet MS"/>
                <a:cs typeface="Trebuchet MS"/>
              </a:rPr>
              <a:t> </a:t>
            </a:r>
            <a:r>
              <a:rPr sz="1361" spc="141" dirty="0">
                <a:latin typeface="Trebuchet MS"/>
                <a:cs typeface="Trebuchet MS"/>
              </a:rPr>
              <a:t>same</a:t>
            </a:r>
            <a:r>
              <a:rPr sz="1361" spc="77" dirty="0">
                <a:latin typeface="Trebuchet MS"/>
                <a:cs typeface="Trebuchet MS"/>
              </a:rPr>
              <a:t> </a:t>
            </a:r>
            <a:r>
              <a:rPr sz="1361" spc="95" dirty="0">
                <a:latin typeface="Trebuchet MS"/>
                <a:cs typeface="Trebuchet MS"/>
              </a:rPr>
              <a:t>process</a:t>
            </a:r>
            <a:r>
              <a:rPr sz="1361" spc="64" dirty="0">
                <a:latin typeface="Trebuchet MS"/>
                <a:cs typeface="Trebuchet MS"/>
              </a:rPr>
              <a:t> </a:t>
            </a:r>
            <a:r>
              <a:rPr sz="1361" spc="32" dirty="0">
                <a:latin typeface="Trebuchet MS"/>
                <a:cs typeface="Trebuchet MS"/>
              </a:rPr>
              <a:t>ID.</a:t>
            </a:r>
            <a:endParaRPr sz="1361">
              <a:latin typeface="Trebuchet MS"/>
              <a:cs typeface="Trebuchet MS"/>
            </a:endParaRPr>
          </a:p>
          <a:p>
            <a:pPr marL="218428" indent="-206901">
              <a:spcBef>
                <a:spcPts val="1180"/>
              </a:spcBef>
              <a:buChar char="●"/>
              <a:tabLst>
                <a:tab pos="218428" algn="l"/>
              </a:tabLst>
            </a:pPr>
            <a:r>
              <a:rPr sz="1361" spc="132" dirty="0">
                <a:latin typeface="Trebuchet MS"/>
                <a:cs typeface="Trebuchet MS"/>
              </a:rPr>
              <a:t>When</a:t>
            </a:r>
            <a:r>
              <a:rPr sz="1361" spc="50" dirty="0">
                <a:latin typeface="Trebuchet MS"/>
                <a:cs typeface="Trebuchet MS"/>
              </a:rPr>
              <a:t> </a:t>
            </a:r>
            <a:r>
              <a:rPr sz="1361" spc="68" dirty="0">
                <a:latin typeface="Trebuchet MS"/>
                <a:cs typeface="Trebuchet MS"/>
              </a:rPr>
              <a:t>creating</a:t>
            </a:r>
            <a:r>
              <a:rPr sz="1361" spc="50" dirty="0">
                <a:latin typeface="Trebuchet MS"/>
                <a:cs typeface="Trebuchet MS"/>
              </a:rPr>
              <a:t> </a:t>
            </a:r>
            <a:r>
              <a:rPr sz="1361" spc="68" dirty="0">
                <a:latin typeface="Trebuchet MS"/>
                <a:cs typeface="Trebuchet MS"/>
              </a:rPr>
              <a:t>the</a:t>
            </a:r>
            <a:r>
              <a:rPr sz="1361" spc="54" dirty="0">
                <a:latin typeface="Trebuchet MS"/>
                <a:cs typeface="Trebuchet MS"/>
              </a:rPr>
              <a:t> </a:t>
            </a:r>
            <a:r>
              <a:rPr sz="1361" dirty="0">
                <a:latin typeface="Trebuchet MS"/>
                <a:cs typeface="Trebuchet MS"/>
              </a:rPr>
              <a:t>first</a:t>
            </a:r>
            <a:r>
              <a:rPr sz="1361" spc="50" dirty="0">
                <a:latin typeface="Trebuchet MS"/>
                <a:cs typeface="Trebuchet MS"/>
              </a:rPr>
              <a:t> </a:t>
            </a:r>
            <a:r>
              <a:rPr sz="1361" spc="100" dirty="0">
                <a:latin typeface="Trebuchet MS"/>
                <a:cs typeface="Trebuchet MS"/>
              </a:rPr>
              <a:t>process</a:t>
            </a:r>
            <a:r>
              <a:rPr sz="1361" spc="50" dirty="0">
                <a:latin typeface="Trebuchet MS"/>
                <a:cs typeface="Trebuchet MS"/>
              </a:rPr>
              <a:t> </a:t>
            </a:r>
            <a:r>
              <a:rPr sz="1361" spc="54" dirty="0">
                <a:latin typeface="Trebuchet MS"/>
                <a:cs typeface="Trebuchet MS"/>
              </a:rPr>
              <a:t>in</a:t>
            </a:r>
            <a:r>
              <a:rPr sz="1361" spc="50" dirty="0">
                <a:latin typeface="Trebuchet MS"/>
                <a:cs typeface="Trebuchet MS"/>
              </a:rPr>
              <a:t> </a:t>
            </a:r>
            <a:r>
              <a:rPr sz="1361" spc="118" dirty="0">
                <a:latin typeface="Trebuchet MS"/>
                <a:cs typeface="Trebuchet MS"/>
              </a:rPr>
              <a:t>a</a:t>
            </a:r>
            <a:r>
              <a:rPr sz="1361" spc="59" dirty="0">
                <a:latin typeface="Trebuchet MS"/>
                <a:cs typeface="Trebuchet MS"/>
              </a:rPr>
              <a:t> </a:t>
            </a:r>
            <a:r>
              <a:rPr sz="1361" spc="103" dirty="0">
                <a:latin typeface="Trebuchet MS"/>
                <a:cs typeface="Trebuchet MS"/>
              </a:rPr>
              <a:t>new</a:t>
            </a:r>
            <a:r>
              <a:rPr sz="1361" spc="54" dirty="0">
                <a:latin typeface="Trebuchet MS"/>
                <a:cs typeface="Trebuchet MS"/>
              </a:rPr>
              <a:t> </a:t>
            </a:r>
            <a:r>
              <a:rPr sz="1361" spc="100" dirty="0">
                <a:latin typeface="Trebuchet MS"/>
                <a:cs typeface="Trebuchet MS"/>
              </a:rPr>
              <a:t>namespace,</a:t>
            </a:r>
            <a:r>
              <a:rPr sz="1361" spc="54" dirty="0">
                <a:latin typeface="Trebuchet MS"/>
                <a:cs typeface="Trebuchet MS"/>
              </a:rPr>
              <a:t> </a:t>
            </a:r>
            <a:r>
              <a:rPr sz="1361" dirty="0">
                <a:latin typeface="Trebuchet MS"/>
                <a:cs typeface="Trebuchet MS"/>
              </a:rPr>
              <a:t>its</a:t>
            </a:r>
            <a:r>
              <a:rPr sz="1361" spc="50" dirty="0">
                <a:latin typeface="Trebuchet MS"/>
                <a:cs typeface="Trebuchet MS"/>
              </a:rPr>
              <a:t> </a:t>
            </a:r>
            <a:r>
              <a:rPr sz="1361" spc="95" dirty="0">
                <a:latin typeface="Trebuchet MS"/>
                <a:cs typeface="Trebuchet MS"/>
              </a:rPr>
              <a:t>PID</a:t>
            </a:r>
            <a:r>
              <a:rPr sz="1361" spc="54" dirty="0">
                <a:latin typeface="Trebuchet MS"/>
                <a:cs typeface="Trebuchet MS"/>
              </a:rPr>
              <a:t> </a:t>
            </a:r>
            <a:r>
              <a:rPr sz="1361" spc="73" dirty="0">
                <a:latin typeface="Trebuchet MS"/>
                <a:cs typeface="Trebuchet MS"/>
              </a:rPr>
              <a:t>is</a:t>
            </a:r>
            <a:r>
              <a:rPr sz="1361" spc="54" dirty="0">
                <a:latin typeface="Trebuchet MS"/>
                <a:cs typeface="Trebuchet MS"/>
              </a:rPr>
              <a:t> </a:t>
            </a:r>
            <a:r>
              <a:rPr sz="1361" spc="-23" dirty="0">
                <a:latin typeface="Trebuchet MS"/>
                <a:cs typeface="Trebuchet MS"/>
              </a:rPr>
              <a:t>1.</a:t>
            </a:r>
            <a:endParaRPr sz="1361">
              <a:latin typeface="Trebuchet MS"/>
              <a:cs typeface="Trebuchet MS"/>
            </a:endParaRPr>
          </a:p>
          <a:p>
            <a:pPr marL="218428" indent="-206901">
              <a:spcBef>
                <a:spcPts val="1171"/>
              </a:spcBef>
              <a:buChar char="●"/>
              <a:tabLst>
                <a:tab pos="218428" algn="l"/>
              </a:tabLst>
            </a:pPr>
            <a:r>
              <a:rPr sz="1361" spc="91" dirty="0">
                <a:latin typeface="Trebuchet MS"/>
                <a:cs typeface="Trebuchet MS"/>
              </a:rPr>
              <a:t>Behavior</a:t>
            </a:r>
            <a:r>
              <a:rPr sz="1361" spc="73" dirty="0">
                <a:latin typeface="Trebuchet MS"/>
                <a:cs typeface="Trebuchet MS"/>
              </a:rPr>
              <a:t> </a:t>
            </a:r>
            <a:r>
              <a:rPr sz="1361" dirty="0">
                <a:latin typeface="Trebuchet MS"/>
                <a:cs typeface="Trebuchet MS"/>
              </a:rPr>
              <a:t>like</a:t>
            </a:r>
            <a:r>
              <a:rPr sz="1361" spc="82" dirty="0">
                <a:latin typeface="Trebuchet MS"/>
                <a:cs typeface="Trebuchet MS"/>
              </a:rPr>
              <a:t> </a:t>
            </a:r>
            <a:r>
              <a:rPr sz="1361" spc="68" dirty="0">
                <a:latin typeface="Trebuchet MS"/>
                <a:cs typeface="Trebuchet MS"/>
              </a:rPr>
              <a:t>the</a:t>
            </a:r>
            <a:r>
              <a:rPr sz="1361" spc="73" dirty="0">
                <a:latin typeface="Trebuchet MS"/>
                <a:cs typeface="Trebuchet MS"/>
              </a:rPr>
              <a:t> </a:t>
            </a:r>
            <a:r>
              <a:rPr sz="1361" dirty="0">
                <a:latin typeface="Trebuchet MS"/>
                <a:cs typeface="Trebuchet MS"/>
              </a:rPr>
              <a:t>“init”</a:t>
            </a:r>
            <a:r>
              <a:rPr sz="1361" spc="77" dirty="0">
                <a:latin typeface="Trebuchet MS"/>
                <a:cs typeface="Trebuchet MS"/>
              </a:rPr>
              <a:t> </a:t>
            </a:r>
            <a:r>
              <a:rPr sz="1361" spc="73" dirty="0">
                <a:latin typeface="Trebuchet MS"/>
                <a:cs typeface="Trebuchet MS"/>
              </a:rPr>
              <a:t>process:</a:t>
            </a:r>
            <a:endParaRPr sz="1361">
              <a:latin typeface="Trebuchet MS"/>
              <a:cs typeface="Trebuchet MS"/>
            </a:endParaRPr>
          </a:p>
          <a:p>
            <a:pPr marL="11527" marR="4611" indent="178661">
              <a:lnSpc>
                <a:spcPts val="2006"/>
              </a:lnSpc>
              <a:spcBef>
                <a:spcPts val="1262"/>
              </a:spcBef>
              <a:buChar char="–"/>
              <a:tabLst>
                <a:tab pos="190188" algn="l"/>
              </a:tabLst>
            </a:pPr>
            <a:r>
              <a:rPr sz="1679" spc="172" dirty="0">
                <a:latin typeface="Trebuchet MS"/>
                <a:cs typeface="Trebuchet MS"/>
              </a:rPr>
              <a:t>When</a:t>
            </a:r>
            <a:r>
              <a:rPr sz="1679" spc="64" dirty="0">
                <a:latin typeface="Trebuchet MS"/>
                <a:cs typeface="Trebuchet MS"/>
              </a:rPr>
              <a:t> </a:t>
            </a:r>
            <a:r>
              <a:rPr sz="1679" spc="159" dirty="0">
                <a:latin typeface="Trebuchet MS"/>
                <a:cs typeface="Trebuchet MS"/>
              </a:rPr>
              <a:t>a</a:t>
            </a:r>
            <a:r>
              <a:rPr sz="1679" spc="77" dirty="0">
                <a:latin typeface="Trebuchet MS"/>
                <a:cs typeface="Trebuchet MS"/>
              </a:rPr>
              <a:t> </a:t>
            </a:r>
            <a:r>
              <a:rPr sz="1679" spc="132" dirty="0">
                <a:latin typeface="Trebuchet MS"/>
                <a:cs typeface="Trebuchet MS"/>
              </a:rPr>
              <a:t>process</a:t>
            </a:r>
            <a:r>
              <a:rPr sz="1679" spc="68" dirty="0">
                <a:latin typeface="Trebuchet MS"/>
                <a:cs typeface="Trebuchet MS"/>
              </a:rPr>
              <a:t> </a:t>
            </a:r>
            <a:r>
              <a:rPr sz="1679" spc="77" dirty="0">
                <a:latin typeface="Trebuchet MS"/>
                <a:cs typeface="Trebuchet MS"/>
              </a:rPr>
              <a:t>dies,</a:t>
            </a:r>
            <a:r>
              <a:rPr sz="1679" spc="59" dirty="0">
                <a:latin typeface="Trebuchet MS"/>
                <a:cs typeface="Trebuchet MS"/>
              </a:rPr>
              <a:t> </a:t>
            </a:r>
            <a:r>
              <a:rPr sz="1679" dirty="0">
                <a:latin typeface="Trebuchet MS"/>
                <a:cs typeface="Trebuchet MS"/>
              </a:rPr>
              <a:t>all</a:t>
            </a:r>
            <a:r>
              <a:rPr sz="1679" spc="59" dirty="0">
                <a:latin typeface="Trebuchet MS"/>
                <a:cs typeface="Trebuchet MS"/>
              </a:rPr>
              <a:t> </a:t>
            </a:r>
            <a:r>
              <a:rPr sz="1679" spc="68" dirty="0">
                <a:latin typeface="Trebuchet MS"/>
                <a:cs typeface="Trebuchet MS"/>
              </a:rPr>
              <a:t>its</a:t>
            </a:r>
            <a:r>
              <a:rPr sz="1679" spc="54" dirty="0">
                <a:latin typeface="Trebuchet MS"/>
                <a:cs typeface="Trebuchet MS"/>
              </a:rPr>
              <a:t> </a:t>
            </a:r>
            <a:r>
              <a:rPr sz="1679" spc="136" dirty="0">
                <a:latin typeface="Trebuchet MS"/>
                <a:cs typeface="Trebuchet MS"/>
              </a:rPr>
              <a:t>orphaned</a:t>
            </a:r>
            <a:r>
              <a:rPr sz="1679" spc="64" dirty="0">
                <a:latin typeface="Trebuchet MS"/>
                <a:cs typeface="Trebuchet MS"/>
              </a:rPr>
              <a:t> </a:t>
            </a:r>
            <a:r>
              <a:rPr sz="1679" spc="86" dirty="0">
                <a:latin typeface="Trebuchet MS"/>
                <a:cs typeface="Trebuchet MS"/>
              </a:rPr>
              <a:t>children</a:t>
            </a:r>
            <a:r>
              <a:rPr sz="1679" spc="68" dirty="0">
                <a:latin typeface="Trebuchet MS"/>
                <a:cs typeface="Trebuchet MS"/>
              </a:rPr>
              <a:t> </a:t>
            </a:r>
            <a:r>
              <a:rPr sz="1679" dirty="0">
                <a:latin typeface="Trebuchet MS"/>
                <a:cs typeface="Trebuchet MS"/>
              </a:rPr>
              <a:t>will</a:t>
            </a:r>
            <a:r>
              <a:rPr sz="1679" spc="64" dirty="0">
                <a:latin typeface="Trebuchet MS"/>
                <a:cs typeface="Trebuchet MS"/>
              </a:rPr>
              <a:t> </a:t>
            </a:r>
            <a:r>
              <a:rPr sz="1679" spc="145" dirty="0">
                <a:latin typeface="Trebuchet MS"/>
                <a:cs typeface="Trebuchet MS"/>
              </a:rPr>
              <a:t>now</a:t>
            </a:r>
            <a:r>
              <a:rPr sz="1679" spc="73" dirty="0">
                <a:latin typeface="Trebuchet MS"/>
                <a:cs typeface="Trebuchet MS"/>
              </a:rPr>
              <a:t> </a:t>
            </a:r>
            <a:r>
              <a:rPr sz="1679" spc="163" dirty="0">
                <a:latin typeface="Trebuchet MS"/>
                <a:cs typeface="Trebuchet MS"/>
              </a:rPr>
              <a:t>have</a:t>
            </a:r>
            <a:r>
              <a:rPr sz="1679" spc="73" dirty="0">
                <a:latin typeface="Trebuchet MS"/>
                <a:cs typeface="Trebuchet MS"/>
              </a:rPr>
              <a:t> </a:t>
            </a:r>
            <a:r>
              <a:rPr sz="1679" spc="91" dirty="0">
                <a:latin typeface="Trebuchet MS"/>
                <a:cs typeface="Trebuchet MS"/>
              </a:rPr>
              <a:t>the</a:t>
            </a:r>
            <a:r>
              <a:rPr sz="1679" spc="73" dirty="0">
                <a:latin typeface="Trebuchet MS"/>
                <a:cs typeface="Trebuchet MS"/>
              </a:rPr>
              <a:t> </a:t>
            </a:r>
            <a:r>
              <a:rPr sz="1679" spc="123" dirty="0">
                <a:latin typeface="Trebuchet MS"/>
                <a:cs typeface="Trebuchet MS"/>
              </a:rPr>
              <a:t>process </a:t>
            </a:r>
            <a:r>
              <a:rPr sz="1679" spc="73" dirty="0">
                <a:latin typeface="Trebuchet MS"/>
                <a:cs typeface="Trebuchet MS"/>
              </a:rPr>
              <a:t>with</a:t>
            </a:r>
            <a:r>
              <a:rPr sz="1679" spc="41" dirty="0">
                <a:latin typeface="Trebuchet MS"/>
                <a:cs typeface="Trebuchet MS"/>
              </a:rPr>
              <a:t> </a:t>
            </a:r>
            <a:r>
              <a:rPr sz="1679" spc="132" dirty="0">
                <a:latin typeface="Trebuchet MS"/>
                <a:cs typeface="Trebuchet MS"/>
              </a:rPr>
              <a:t>PID</a:t>
            </a:r>
            <a:r>
              <a:rPr sz="1679" spc="59" dirty="0">
                <a:latin typeface="Trebuchet MS"/>
                <a:cs typeface="Trebuchet MS"/>
              </a:rPr>
              <a:t> </a:t>
            </a:r>
            <a:r>
              <a:rPr sz="1679" spc="191" dirty="0">
                <a:latin typeface="Trebuchet MS"/>
                <a:cs typeface="Trebuchet MS"/>
              </a:rPr>
              <a:t>1</a:t>
            </a:r>
            <a:r>
              <a:rPr sz="1679" spc="50" dirty="0">
                <a:latin typeface="Trebuchet MS"/>
                <a:cs typeface="Trebuchet MS"/>
              </a:rPr>
              <a:t> </a:t>
            </a:r>
            <a:r>
              <a:rPr sz="1679" spc="182" dirty="0">
                <a:latin typeface="Trebuchet MS"/>
                <a:cs typeface="Trebuchet MS"/>
              </a:rPr>
              <a:t>as</a:t>
            </a:r>
            <a:r>
              <a:rPr sz="1679" spc="45" dirty="0">
                <a:latin typeface="Trebuchet MS"/>
                <a:cs typeface="Trebuchet MS"/>
              </a:rPr>
              <a:t> </a:t>
            </a:r>
            <a:r>
              <a:rPr sz="1679" spc="64" dirty="0">
                <a:latin typeface="Trebuchet MS"/>
                <a:cs typeface="Trebuchet MS"/>
              </a:rPr>
              <a:t>their</a:t>
            </a:r>
            <a:r>
              <a:rPr sz="1679" spc="45" dirty="0">
                <a:latin typeface="Trebuchet MS"/>
                <a:cs typeface="Trebuchet MS"/>
              </a:rPr>
              <a:t> </a:t>
            </a:r>
            <a:r>
              <a:rPr sz="1679" spc="100" dirty="0">
                <a:latin typeface="Trebuchet MS"/>
                <a:cs typeface="Trebuchet MS"/>
              </a:rPr>
              <a:t>parent</a:t>
            </a:r>
            <a:r>
              <a:rPr sz="1679" spc="50" dirty="0">
                <a:latin typeface="Trebuchet MS"/>
                <a:cs typeface="Trebuchet MS"/>
              </a:rPr>
              <a:t> </a:t>
            </a:r>
            <a:r>
              <a:rPr sz="1679" spc="145" dirty="0">
                <a:latin typeface="Trebuchet MS"/>
                <a:cs typeface="Trebuchet MS"/>
              </a:rPr>
              <a:t>(</a:t>
            </a:r>
            <a:r>
              <a:rPr sz="1679" b="1" spc="145" dirty="0">
                <a:latin typeface="Trebuchet MS"/>
                <a:cs typeface="Trebuchet MS"/>
              </a:rPr>
              <a:t>child</a:t>
            </a:r>
            <a:r>
              <a:rPr sz="1679" b="1" spc="95" dirty="0">
                <a:latin typeface="Trebuchet MS"/>
                <a:cs typeface="Trebuchet MS"/>
              </a:rPr>
              <a:t> </a:t>
            </a:r>
            <a:r>
              <a:rPr sz="1679" b="1" spc="159" dirty="0">
                <a:latin typeface="Trebuchet MS"/>
                <a:cs typeface="Trebuchet MS"/>
              </a:rPr>
              <a:t>reaping</a:t>
            </a:r>
            <a:r>
              <a:rPr sz="1679" spc="159" dirty="0">
                <a:latin typeface="Trebuchet MS"/>
                <a:cs typeface="Trebuchet MS"/>
              </a:rPr>
              <a:t>).</a:t>
            </a:r>
            <a:endParaRPr sz="1679">
              <a:latin typeface="Trebuchet MS"/>
              <a:cs typeface="Trebuchet MS"/>
            </a:endParaRPr>
          </a:p>
          <a:p>
            <a:pPr marL="11527" marR="259347" indent="178661">
              <a:lnSpc>
                <a:spcPct val="99300"/>
              </a:lnSpc>
              <a:spcBef>
                <a:spcPts val="1148"/>
              </a:spcBef>
              <a:buChar char="–"/>
              <a:tabLst>
                <a:tab pos="190188" algn="l"/>
              </a:tabLst>
            </a:pPr>
            <a:r>
              <a:rPr sz="1679" spc="159" dirty="0">
                <a:latin typeface="Trebuchet MS"/>
                <a:cs typeface="Trebuchet MS"/>
              </a:rPr>
              <a:t>Sending</a:t>
            </a:r>
            <a:r>
              <a:rPr sz="1679" spc="68" dirty="0">
                <a:latin typeface="Trebuchet MS"/>
                <a:cs typeface="Trebuchet MS"/>
              </a:rPr>
              <a:t> </a:t>
            </a:r>
            <a:r>
              <a:rPr sz="1679" b="1" spc="227" dirty="0">
                <a:latin typeface="Trebuchet MS"/>
                <a:cs typeface="Trebuchet MS"/>
              </a:rPr>
              <a:t>SIGKILL</a:t>
            </a:r>
            <a:r>
              <a:rPr sz="1679" b="1" spc="127" dirty="0">
                <a:latin typeface="Trebuchet MS"/>
                <a:cs typeface="Trebuchet MS"/>
              </a:rPr>
              <a:t> </a:t>
            </a:r>
            <a:r>
              <a:rPr sz="1679" spc="123" dirty="0">
                <a:latin typeface="Trebuchet MS"/>
                <a:cs typeface="Trebuchet MS"/>
              </a:rPr>
              <a:t>signal</a:t>
            </a:r>
            <a:r>
              <a:rPr sz="1679" spc="45" dirty="0">
                <a:latin typeface="Trebuchet MS"/>
                <a:cs typeface="Trebuchet MS"/>
              </a:rPr>
              <a:t> </a:t>
            </a:r>
            <a:r>
              <a:rPr sz="1679" spc="159" dirty="0">
                <a:latin typeface="Trebuchet MS"/>
                <a:cs typeface="Trebuchet MS"/>
              </a:rPr>
              <a:t>does</a:t>
            </a:r>
            <a:r>
              <a:rPr sz="1679" spc="59" dirty="0">
                <a:latin typeface="Trebuchet MS"/>
                <a:cs typeface="Trebuchet MS"/>
              </a:rPr>
              <a:t> </a:t>
            </a:r>
            <a:r>
              <a:rPr sz="1679" spc="100" dirty="0">
                <a:latin typeface="Trebuchet MS"/>
                <a:cs typeface="Trebuchet MS"/>
              </a:rPr>
              <a:t>not</a:t>
            </a:r>
            <a:r>
              <a:rPr sz="1679" spc="50" dirty="0">
                <a:latin typeface="Trebuchet MS"/>
                <a:cs typeface="Trebuchet MS"/>
              </a:rPr>
              <a:t> </a:t>
            </a:r>
            <a:r>
              <a:rPr sz="1679" dirty="0">
                <a:latin typeface="Trebuchet MS"/>
                <a:cs typeface="Trebuchet MS"/>
              </a:rPr>
              <a:t>kill</a:t>
            </a:r>
            <a:r>
              <a:rPr sz="1679" spc="59" dirty="0">
                <a:latin typeface="Trebuchet MS"/>
                <a:cs typeface="Trebuchet MS"/>
              </a:rPr>
              <a:t> </a:t>
            </a:r>
            <a:r>
              <a:rPr sz="1679" spc="136" dirty="0">
                <a:latin typeface="Trebuchet MS"/>
                <a:cs typeface="Trebuchet MS"/>
              </a:rPr>
              <a:t>process</a:t>
            </a:r>
            <a:r>
              <a:rPr sz="1679" spc="45" dirty="0">
                <a:latin typeface="Trebuchet MS"/>
                <a:cs typeface="Trebuchet MS"/>
              </a:rPr>
              <a:t> </a:t>
            </a:r>
            <a:r>
              <a:rPr sz="1679" spc="68" dirty="0">
                <a:latin typeface="Trebuchet MS"/>
                <a:cs typeface="Trebuchet MS"/>
              </a:rPr>
              <a:t>1,</a:t>
            </a:r>
            <a:r>
              <a:rPr sz="1679" spc="54" dirty="0">
                <a:latin typeface="Trebuchet MS"/>
                <a:cs typeface="Trebuchet MS"/>
              </a:rPr>
              <a:t> </a:t>
            </a:r>
            <a:r>
              <a:rPr sz="1679" spc="118" dirty="0">
                <a:latin typeface="Trebuchet MS"/>
                <a:cs typeface="Trebuchet MS"/>
              </a:rPr>
              <a:t>regardless</a:t>
            </a:r>
            <a:r>
              <a:rPr sz="1679" spc="45" dirty="0">
                <a:latin typeface="Trebuchet MS"/>
                <a:cs typeface="Trebuchet MS"/>
              </a:rPr>
              <a:t> </a:t>
            </a:r>
            <a:r>
              <a:rPr sz="1679" spc="59" dirty="0">
                <a:latin typeface="Trebuchet MS"/>
                <a:cs typeface="Trebuchet MS"/>
              </a:rPr>
              <a:t>of</a:t>
            </a:r>
            <a:r>
              <a:rPr sz="1679" spc="68" dirty="0">
                <a:latin typeface="Trebuchet MS"/>
                <a:cs typeface="Trebuchet MS"/>
              </a:rPr>
              <a:t> </a:t>
            </a:r>
            <a:r>
              <a:rPr sz="1679" spc="73" dirty="0">
                <a:latin typeface="Trebuchet MS"/>
                <a:cs typeface="Trebuchet MS"/>
              </a:rPr>
              <a:t>in</a:t>
            </a:r>
            <a:r>
              <a:rPr sz="1679" spc="54" dirty="0">
                <a:latin typeface="Trebuchet MS"/>
                <a:cs typeface="Trebuchet MS"/>
              </a:rPr>
              <a:t> </a:t>
            </a:r>
            <a:r>
              <a:rPr sz="1679" spc="100" dirty="0">
                <a:latin typeface="Trebuchet MS"/>
                <a:cs typeface="Trebuchet MS"/>
              </a:rPr>
              <a:t>which </a:t>
            </a:r>
            <a:r>
              <a:rPr sz="1679" spc="163" dirty="0">
                <a:latin typeface="Trebuchet MS"/>
                <a:cs typeface="Trebuchet MS"/>
              </a:rPr>
              <a:t>namespace</a:t>
            </a:r>
            <a:r>
              <a:rPr sz="1679" spc="50" dirty="0">
                <a:latin typeface="Trebuchet MS"/>
                <a:cs typeface="Trebuchet MS"/>
              </a:rPr>
              <a:t> </a:t>
            </a:r>
            <a:r>
              <a:rPr sz="1679" spc="91" dirty="0">
                <a:latin typeface="Trebuchet MS"/>
                <a:cs typeface="Trebuchet MS"/>
              </a:rPr>
              <a:t>the</a:t>
            </a:r>
            <a:r>
              <a:rPr sz="1679" spc="59" dirty="0">
                <a:latin typeface="Trebuchet MS"/>
                <a:cs typeface="Trebuchet MS"/>
              </a:rPr>
              <a:t> </a:t>
            </a:r>
            <a:r>
              <a:rPr sz="1679" spc="182" dirty="0">
                <a:latin typeface="Trebuchet MS"/>
                <a:cs typeface="Trebuchet MS"/>
              </a:rPr>
              <a:t>command</a:t>
            </a:r>
            <a:r>
              <a:rPr sz="1679" spc="54" dirty="0">
                <a:latin typeface="Trebuchet MS"/>
                <a:cs typeface="Trebuchet MS"/>
              </a:rPr>
              <a:t> </a:t>
            </a:r>
            <a:r>
              <a:rPr sz="1679" spc="168" dirty="0">
                <a:latin typeface="Trebuchet MS"/>
                <a:cs typeface="Trebuchet MS"/>
              </a:rPr>
              <a:t>was</a:t>
            </a:r>
            <a:r>
              <a:rPr sz="1679" spc="45" dirty="0">
                <a:latin typeface="Trebuchet MS"/>
                <a:cs typeface="Trebuchet MS"/>
              </a:rPr>
              <a:t> </a:t>
            </a:r>
            <a:r>
              <a:rPr sz="1679" spc="141" dirty="0">
                <a:latin typeface="Trebuchet MS"/>
                <a:cs typeface="Trebuchet MS"/>
              </a:rPr>
              <a:t>issued</a:t>
            </a:r>
            <a:r>
              <a:rPr sz="1679" spc="54" dirty="0">
                <a:latin typeface="Trebuchet MS"/>
                <a:cs typeface="Trebuchet MS"/>
              </a:rPr>
              <a:t> </a:t>
            </a:r>
            <a:r>
              <a:rPr sz="1679" spc="41" dirty="0">
                <a:latin typeface="Trebuchet MS"/>
                <a:cs typeface="Trebuchet MS"/>
              </a:rPr>
              <a:t>(initial</a:t>
            </a:r>
            <a:r>
              <a:rPr sz="1679" spc="54" dirty="0">
                <a:latin typeface="Trebuchet MS"/>
                <a:cs typeface="Trebuchet MS"/>
              </a:rPr>
              <a:t> </a:t>
            </a:r>
            <a:r>
              <a:rPr sz="1679" spc="163" dirty="0">
                <a:latin typeface="Trebuchet MS"/>
                <a:cs typeface="Trebuchet MS"/>
              </a:rPr>
              <a:t>namespace</a:t>
            </a:r>
            <a:r>
              <a:rPr sz="1679" spc="54" dirty="0">
                <a:latin typeface="Trebuchet MS"/>
                <a:cs typeface="Trebuchet MS"/>
              </a:rPr>
              <a:t> </a:t>
            </a:r>
            <a:r>
              <a:rPr sz="1679" spc="91" dirty="0">
                <a:latin typeface="Trebuchet MS"/>
                <a:cs typeface="Trebuchet MS"/>
              </a:rPr>
              <a:t>or</a:t>
            </a:r>
            <a:r>
              <a:rPr sz="1679" spc="54" dirty="0">
                <a:latin typeface="Trebuchet MS"/>
                <a:cs typeface="Trebuchet MS"/>
              </a:rPr>
              <a:t> </a:t>
            </a:r>
            <a:r>
              <a:rPr sz="1679" spc="95" dirty="0">
                <a:latin typeface="Trebuchet MS"/>
                <a:cs typeface="Trebuchet MS"/>
              </a:rPr>
              <a:t>other</a:t>
            </a:r>
            <a:r>
              <a:rPr sz="1679" spc="45" dirty="0">
                <a:latin typeface="Trebuchet MS"/>
                <a:cs typeface="Trebuchet MS"/>
              </a:rPr>
              <a:t> </a:t>
            </a:r>
            <a:r>
              <a:rPr sz="1679" spc="73" dirty="0">
                <a:latin typeface="Trebuchet MS"/>
                <a:cs typeface="Trebuchet MS"/>
              </a:rPr>
              <a:t>pid </a:t>
            </a:r>
            <a:r>
              <a:rPr sz="1679" spc="123" dirty="0">
                <a:latin typeface="Trebuchet MS"/>
                <a:cs typeface="Trebuchet MS"/>
              </a:rPr>
              <a:t>namespace).</a:t>
            </a:r>
            <a:endParaRPr sz="1679">
              <a:latin typeface="Trebuchet MS"/>
              <a:cs typeface="Trebuchet MS"/>
            </a:endParaRPr>
          </a:p>
          <a:p>
            <a:pPr marL="11527" marR="1743962" indent="261652">
              <a:spcBef>
                <a:spcPts val="1198"/>
              </a:spcBef>
              <a:buChar char="●"/>
              <a:tabLst>
                <a:tab pos="273179" algn="l"/>
              </a:tabLst>
            </a:pPr>
            <a:r>
              <a:rPr sz="1679" spc="95" dirty="0">
                <a:latin typeface="Trebuchet MS"/>
                <a:cs typeface="Trebuchet MS"/>
              </a:rPr>
              <a:t>pid</a:t>
            </a:r>
            <a:r>
              <a:rPr sz="1679" spc="45" dirty="0">
                <a:latin typeface="Trebuchet MS"/>
                <a:cs typeface="Trebuchet MS"/>
              </a:rPr>
              <a:t> </a:t>
            </a:r>
            <a:r>
              <a:rPr sz="1679" spc="168" dirty="0">
                <a:latin typeface="Trebuchet MS"/>
                <a:cs typeface="Trebuchet MS"/>
              </a:rPr>
              <a:t>namespaces</a:t>
            </a:r>
            <a:r>
              <a:rPr sz="1679" spc="41" dirty="0">
                <a:latin typeface="Trebuchet MS"/>
                <a:cs typeface="Trebuchet MS"/>
              </a:rPr>
              <a:t> </a:t>
            </a:r>
            <a:r>
              <a:rPr sz="1679" spc="145" dirty="0">
                <a:latin typeface="Trebuchet MS"/>
                <a:cs typeface="Trebuchet MS"/>
              </a:rPr>
              <a:t>can</a:t>
            </a:r>
            <a:r>
              <a:rPr sz="1679" spc="45" dirty="0">
                <a:latin typeface="Trebuchet MS"/>
                <a:cs typeface="Trebuchet MS"/>
              </a:rPr>
              <a:t> </a:t>
            </a:r>
            <a:r>
              <a:rPr sz="1679" spc="136" dirty="0">
                <a:latin typeface="Trebuchet MS"/>
                <a:cs typeface="Trebuchet MS"/>
              </a:rPr>
              <a:t>be</a:t>
            </a:r>
            <a:r>
              <a:rPr sz="1679" spc="45" dirty="0">
                <a:latin typeface="Trebuchet MS"/>
                <a:cs typeface="Trebuchet MS"/>
              </a:rPr>
              <a:t> </a:t>
            </a:r>
            <a:r>
              <a:rPr sz="1679" spc="100" dirty="0">
                <a:latin typeface="Trebuchet MS"/>
                <a:cs typeface="Trebuchet MS"/>
              </a:rPr>
              <a:t>nested,</a:t>
            </a:r>
            <a:r>
              <a:rPr sz="1679" spc="41" dirty="0">
                <a:latin typeface="Trebuchet MS"/>
                <a:cs typeface="Trebuchet MS"/>
              </a:rPr>
              <a:t> </a:t>
            </a:r>
            <a:r>
              <a:rPr sz="1679" spc="154" dirty="0">
                <a:latin typeface="Trebuchet MS"/>
                <a:cs typeface="Trebuchet MS"/>
              </a:rPr>
              <a:t>up</a:t>
            </a:r>
            <a:r>
              <a:rPr sz="1679" spc="45" dirty="0">
                <a:latin typeface="Trebuchet MS"/>
                <a:cs typeface="Trebuchet MS"/>
              </a:rPr>
              <a:t> </a:t>
            </a:r>
            <a:r>
              <a:rPr sz="1679" spc="68" dirty="0">
                <a:latin typeface="Trebuchet MS"/>
                <a:cs typeface="Trebuchet MS"/>
              </a:rPr>
              <a:t>to</a:t>
            </a:r>
            <a:r>
              <a:rPr sz="1679" spc="59" dirty="0">
                <a:latin typeface="Trebuchet MS"/>
                <a:cs typeface="Trebuchet MS"/>
              </a:rPr>
              <a:t> </a:t>
            </a:r>
            <a:r>
              <a:rPr sz="1679" spc="195" dirty="0">
                <a:latin typeface="Trebuchet MS"/>
                <a:cs typeface="Trebuchet MS"/>
              </a:rPr>
              <a:t>32</a:t>
            </a:r>
            <a:r>
              <a:rPr sz="1679" spc="50" dirty="0">
                <a:latin typeface="Trebuchet MS"/>
                <a:cs typeface="Trebuchet MS"/>
              </a:rPr>
              <a:t> </a:t>
            </a:r>
            <a:r>
              <a:rPr sz="1679" spc="127" dirty="0">
                <a:latin typeface="Trebuchet MS"/>
                <a:cs typeface="Trebuchet MS"/>
              </a:rPr>
              <a:t>nesting</a:t>
            </a:r>
            <a:r>
              <a:rPr sz="1679" spc="45" dirty="0">
                <a:latin typeface="Trebuchet MS"/>
                <a:cs typeface="Trebuchet MS"/>
              </a:rPr>
              <a:t> </a:t>
            </a:r>
            <a:r>
              <a:rPr sz="1679" spc="68" dirty="0">
                <a:latin typeface="Trebuchet MS"/>
                <a:cs typeface="Trebuchet MS"/>
              </a:rPr>
              <a:t>levels. </a:t>
            </a:r>
            <a:r>
              <a:rPr sz="1679" spc="109" dirty="0">
                <a:latin typeface="Trebuchet MS"/>
                <a:cs typeface="Trebuchet MS"/>
              </a:rPr>
              <a:t>(MAX_PID_NS_LEVEL).</a:t>
            </a:r>
            <a:endParaRPr sz="1679">
              <a:latin typeface="Trebuchet MS"/>
              <a:cs typeface="Trebuchet MS"/>
            </a:endParaRPr>
          </a:p>
          <a:p>
            <a:pPr marL="11527">
              <a:spcBef>
                <a:spcPts val="1216"/>
              </a:spcBef>
            </a:pPr>
            <a:r>
              <a:rPr sz="1180" spc="82" dirty="0">
                <a:latin typeface="Trebuchet MS"/>
                <a:cs typeface="Trebuchet MS"/>
              </a:rPr>
              <a:t>See:</a:t>
            </a:r>
            <a:r>
              <a:rPr sz="1180" spc="163" dirty="0">
                <a:latin typeface="Trebuchet MS"/>
                <a:cs typeface="Trebuchet MS"/>
              </a:rPr>
              <a:t> </a:t>
            </a:r>
            <a:r>
              <a:rPr sz="1180" spc="45" dirty="0">
                <a:latin typeface="Trebuchet MS"/>
                <a:cs typeface="Trebuchet MS"/>
              </a:rPr>
              <a:t>multi_pidns.c,</a:t>
            </a:r>
            <a:r>
              <a:rPr sz="1180" spc="182" dirty="0">
                <a:latin typeface="Trebuchet MS"/>
                <a:cs typeface="Trebuchet MS"/>
              </a:rPr>
              <a:t> </a:t>
            </a:r>
            <a:r>
              <a:rPr sz="1180" spc="77" dirty="0">
                <a:latin typeface="Trebuchet MS"/>
                <a:cs typeface="Trebuchet MS"/>
              </a:rPr>
              <a:t>Michael</a:t>
            </a:r>
            <a:r>
              <a:rPr sz="1180" spc="172" dirty="0">
                <a:latin typeface="Trebuchet MS"/>
                <a:cs typeface="Trebuchet MS"/>
              </a:rPr>
              <a:t> </a:t>
            </a:r>
            <a:r>
              <a:rPr sz="1180" spc="45" dirty="0">
                <a:latin typeface="Trebuchet MS"/>
                <a:cs typeface="Trebuchet MS"/>
              </a:rPr>
              <a:t>Kerrisk,</a:t>
            </a:r>
            <a:r>
              <a:rPr sz="1180" spc="172" dirty="0">
                <a:latin typeface="Trebuchet MS"/>
                <a:cs typeface="Trebuchet MS"/>
              </a:rPr>
              <a:t> </a:t>
            </a:r>
            <a:r>
              <a:rPr sz="1180" spc="68" dirty="0">
                <a:latin typeface="Trebuchet MS"/>
                <a:cs typeface="Trebuchet MS"/>
              </a:rPr>
              <a:t>from</a:t>
            </a:r>
            <a:r>
              <a:rPr sz="1180" spc="254" dirty="0">
                <a:latin typeface="Trebuchet MS"/>
                <a:cs typeface="Trebuchet MS"/>
              </a:rPr>
              <a:t> </a:t>
            </a:r>
            <a:r>
              <a:rPr sz="1180" u="sng" dirty="0">
                <a:uFill>
                  <a:solidFill>
                    <a:srgbClr val="000000"/>
                  </a:solidFill>
                </a:uFill>
                <a:latin typeface="Trebuchet MS"/>
                <a:cs typeface="Trebuchet MS"/>
                <a:hlinkClick r:id="rId2"/>
              </a:rPr>
              <a:t>http://lwn.net/Articles/532745</a:t>
            </a:r>
            <a:r>
              <a:rPr sz="1180" u="sng" spc="-95" dirty="0">
                <a:uFill>
                  <a:solidFill>
                    <a:srgbClr val="000000"/>
                  </a:solidFill>
                </a:uFill>
                <a:latin typeface="Trebuchet MS"/>
                <a:cs typeface="Trebuchet MS"/>
              </a:rPr>
              <a:t> </a:t>
            </a:r>
            <a:r>
              <a:rPr sz="1180" u="sng" spc="-23" dirty="0">
                <a:uFill>
                  <a:solidFill>
                    <a:srgbClr val="000000"/>
                  </a:solidFill>
                </a:uFill>
                <a:latin typeface="Trebuchet MS"/>
                <a:cs typeface="Trebuchet MS"/>
                <a:hlinkClick r:id="rId2"/>
              </a:rPr>
              <a:t>/</a:t>
            </a:r>
            <a:r>
              <a:rPr sz="1180" spc="-23" dirty="0">
                <a:latin typeface="Trebuchet MS"/>
                <a:cs typeface="Trebuchet MS"/>
              </a:rPr>
              <a:t>.</a:t>
            </a:r>
            <a:endParaRPr sz="1180">
              <a:latin typeface="Trebuchet MS"/>
              <a:cs typeface="Trebuchet MS"/>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2626659" y="468424"/>
            <a:ext cx="9405257" cy="818172"/>
          </a:xfrm>
          <a:prstGeom prst="rect">
            <a:avLst/>
          </a:prstGeom>
        </p:spPr>
        <p:txBody>
          <a:bodyPr vert="horz" wrap="square" lIns="0" tIns="312355" rIns="0" bIns="0" rtlCol="0" anchor="b" anchorCtr="0">
            <a:spAutoFit/>
          </a:bodyPr>
          <a:lstStyle/>
          <a:p>
            <a:pPr marL="2059213">
              <a:spcBef>
                <a:spcPts val="91"/>
              </a:spcBef>
            </a:pPr>
            <a:r>
              <a:rPr sz="3267" b="1" spc="304" dirty="0">
                <a:latin typeface="Trebuchet MS"/>
                <a:cs typeface="Trebuchet MS"/>
              </a:rPr>
              <a:t>The</a:t>
            </a:r>
            <a:r>
              <a:rPr sz="3267" b="1" spc="150" dirty="0">
                <a:latin typeface="Trebuchet MS"/>
                <a:cs typeface="Trebuchet MS"/>
              </a:rPr>
              <a:t> </a:t>
            </a:r>
            <a:r>
              <a:rPr sz="3267" b="1" spc="413" dirty="0">
                <a:latin typeface="Trebuchet MS"/>
                <a:cs typeface="Trebuchet MS"/>
              </a:rPr>
              <a:t>CRIU</a:t>
            </a:r>
            <a:r>
              <a:rPr sz="3267" b="1" spc="159" dirty="0">
                <a:latin typeface="Trebuchet MS"/>
                <a:cs typeface="Trebuchet MS"/>
              </a:rPr>
              <a:t> </a:t>
            </a:r>
            <a:r>
              <a:rPr sz="3267" b="1" spc="236" dirty="0">
                <a:latin typeface="Trebuchet MS"/>
                <a:cs typeface="Trebuchet MS"/>
              </a:rPr>
              <a:t>project</a:t>
            </a:r>
            <a:endParaRPr sz="3267">
              <a:latin typeface="Trebuchet MS"/>
              <a:cs typeface="Trebuchet MS"/>
            </a:endParaRPr>
          </a:p>
        </p:txBody>
      </p:sp>
      <p:sp>
        <p:nvSpPr>
          <p:cNvPr id="3" name="object 3"/>
          <p:cNvSpPr txBox="1">
            <a:spLocks noGrp="1"/>
          </p:cNvSpPr>
          <p:nvPr>
            <p:ph type="body" idx="1"/>
          </p:nvPr>
        </p:nvSpPr>
        <p:spPr>
          <a:xfrm>
            <a:off x="2626659" y="1313970"/>
            <a:ext cx="9405257" cy="3602275"/>
          </a:xfrm>
          <a:prstGeom prst="rect">
            <a:avLst/>
          </a:prstGeom>
        </p:spPr>
        <p:txBody>
          <a:bodyPr vert="horz" wrap="square" lIns="0" tIns="153296" rIns="0" bIns="0" rtlCol="0">
            <a:spAutoFit/>
          </a:bodyPr>
          <a:lstStyle/>
          <a:p>
            <a:pPr marL="11527">
              <a:spcBef>
                <a:spcPts val="1207"/>
              </a:spcBef>
            </a:pPr>
            <a:r>
              <a:rPr sz="1634" b="1" spc="227" dirty="0">
                <a:solidFill>
                  <a:srgbClr val="000000"/>
                </a:solidFill>
                <a:latin typeface="Trebuchet MS"/>
                <a:cs typeface="Trebuchet MS"/>
              </a:rPr>
              <a:t>PID</a:t>
            </a:r>
            <a:r>
              <a:rPr sz="1634" b="1" spc="95" dirty="0">
                <a:solidFill>
                  <a:srgbClr val="000000"/>
                </a:solidFill>
                <a:latin typeface="Trebuchet MS"/>
                <a:cs typeface="Trebuchet MS"/>
              </a:rPr>
              <a:t> </a:t>
            </a:r>
            <a:r>
              <a:rPr sz="1634" b="1" spc="208" dirty="0">
                <a:solidFill>
                  <a:srgbClr val="000000"/>
                </a:solidFill>
                <a:latin typeface="Trebuchet MS"/>
                <a:cs typeface="Trebuchet MS"/>
              </a:rPr>
              <a:t>use</a:t>
            </a:r>
            <a:r>
              <a:rPr sz="1634" b="1" spc="86" dirty="0">
                <a:solidFill>
                  <a:srgbClr val="000000"/>
                </a:solidFill>
                <a:latin typeface="Trebuchet MS"/>
                <a:cs typeface="Trebuchet MS"/>
              </a:rPr>
              <a:t> </a:t>
            </a:r>
            <a:r>
              <a:rPr sz="1634" b="1" spc="182" dirty="0">
                <a:solidFill>
                  <a:srgbClr val="000000"/>
                </a:solidFill>
                <a:latin typeface="Trebuchet MS"/>
                <a:cs typeface="Trebuchet MS"/>
              </a:rPr>
              <a:t>case</a:t>
            </a:r>
            <a:endParaRPr sz="1634">
              <a:latin typeface="Trebuchet MS"/>
              <a:cs typeface="Trebuchet MS"/>
            </a:endParaRPr>
          </a:p>
          <a:p>
            <a:pPr marL="11527">
              <a:spcBef>
                <a:spcPts val="1116"/>
              </a:spcBef>
            </a:pPr>
            <a:r>
              <a:rPr sz="1634" spc="91" dirty="0">
                <a:solidFill>
                  <a:srgbClr val="000000"/>
                </a:solidFill>
              </a:rPr>
              <a:t>The</a:t>
            </a:r>
            <a:r>
              <a:rPr sz="1634" spc="95" dirty="0">
                <a:solidFill>
                  <a:srgbClr val="000000"/>
                </a:solidFill>
              </a:rPr>
              <a:t> </a:t>
            </a:r>
            <a:r>
              <a:rPr sz="1634" spc="127" dirty="0">
                <a:solidFill>
                  <a:srgbClr val="000000"/>
                </a:solidFill>
              </a:rPr>
              <a:t>CRIU</a:t>
            </a:r>
            <a:r>
              <a:rPr sz="1634" spc="86" dirty="0">
                <a:solidFill>
                  <a:srgbClr val="000000"/>
                </a:solidFill>
              </a:rPr>
              <a:t> </a:t>
            </a:r>
            <a:r>
              <a:rPr sz="1634" dirty="0">
                <a:solidFill>
                  <a:srgbClr val="000000"/>
                </a:solidFill>
              </a:rPr>
              <a:t>project</a:t>
            </a:r>
            <a:r>
              <a:rPr sz="1634" spc="86" dirty="0">
                <a:solidFill>
                  <a:srgbClr val="000000"/>
                </a:solidFill>
              </a:rPr>
              <a:t> </a:t>
            </a:r>
            <a:r>
              <a:rPr sz="1634" dirty="0">
                <a:solidFill>
                  <a:srgbClr val="000000"/>
                </a:solidFill>
              </a:rPr>
              <a:t>-</a:t>
            </a:r>
            <a:r>
              <a:rPr sz="1634" spc="77" dirty="0">
                <a:solidFill>
                  <a:srgbClr val="000000"/>
                </a:solidFill>
              </a:rPr>
              <a:t> </a:t>
            </a:r>
            <a:r>
              <a:rPr sz="1634" spc="91" dirty="0">
                <a:solidFill>
                  <a:srgbClr val="000000"/>
                </a:solidFill>
              </a:rPr>
              <a:t>Checkpoint-</a:t>
            </a:r>
            <a:r>
              <a:rPr sz="1634" spc="73" dirty="0">
                <a:solidFill>
                  <a:srgbClr val="000000"/>
                </a:solidFill>
              </a:rPr>
              <a:t>Restore</a:t>
            </a:r>
            <a:r>
              <a:rPr sz="1634" spc="100" dirty="0">
                <a:solidFill>
                  <a:srgbClr val="000000"/>
                </a:solidFill>
              </a:rPr>
              <a:t> </a:t>
            </a:r>
            <a:r>
              <a:rPr sz="1634" spc="82" dirty="0">
                <a:solidFill>
                  <a:srgbClr val="000000"/>
                </a:solidFill>
              </a:rPr>
              <a:t>In</a:t>
            </a:r>
            <a:r>
              <a:rPr sz="1634" spc="86" dirty="0">
                <a:solidFill>
                  <a:srgbClr val="000000"/>
                </a:solidFill>
              </a:rPr>
              <a:t> </a:t>
            </a:r>
            <a:r>
              <a:rPr sz="1634" spc="118" dirty="0">
                <a:solidFill>
                  <a:srgbClr val="000000"/>
                </a:solidFill>
              </a:rPr>
              <a:t>Userspace</a:t>
            </a:r>
            <a:endParaRPr sz="1634"/>
          </a:p>
          <a:p>
            <a:pPr marL="11527" marR="111231">
              <a:lnSpc>
                <a:spcPts val="1915"/>
              </a:lnSpc>
              <a:spcBef>
                <a:spcPts val="1216"/>
              </a:spcBef>
            </a:pPr>
            <a:r>
              <a:rPr sz="1634" spc="91" dirty="0">
                <a:solidFill>
                  <a:srgbClr val="000000"/>
                </a:solidFill>
              </a:rPr>
              <a:t>The</a:t>
            </a:r>
            <a:r>
              <a:rPr sz="1634" spc="50" dirty="0">
                <a:solidFill>
                  <a:srgbClr val="000000"/>
                </a:solidFill>
              </a:rPr>
              <a:t> </a:t>
            </a:r>
            <a:r>
              <a:rPr sz="1634" spc="91" dirty="0">
                <a:solidFill>
                  <a:srgbClr val="000000"/>
                </a:solidFill>
              </a:rPr>
              <a:t>Checkpoint-</a:t>
            </a:r>
            <a:r>
              <a:rPr sz="1634" spc="77" dirty="0">
                <a:solidFill>
                  <a:srgbClr val="000000"/>
                </a:solidFill>
              </a:rPr>
              <a:t>Restore</a:t>
            </a:r>
            <a:r>
              <a:rPr sz="1634" spc="45" dirty="0">
                <a:solidFill>
                  <a:srgbClr val="000000"/>
                </a:solidFill>
              </a:rPr>
              <a:t> </a:t>
            </a:r>
            <a:r>
              <a:rPr sz="1634" spc="64" dirty="0">
                <a:solidFill>
                  <a:srgbClr val="000000"/>
                </a:solidFill>
              </a:rPr>
              <a:t>feature</a:t>
            </a:r>
            <a:r>
              <a:rPr sz="1634" spc="41" dirty="0">
                <a:solidFill>
                  <a:srgbClr val="000000"/>
                </a:solidFill>
              </a:rPr>
              <a:t> </a:t>
            </a:r>
            <a:r>
              <a:rPr sz="1634" spc="86" dirty="0">
                <a:solidFill>
                  <a:srgbClr val="000000"/>
                </a:solidFill>
              </a:rPr>
              <a:t>is</a:t>
            </a:r>
            <a:r>
              <a:rPr sz="1634" spc="54" dirty="0">
                <a:solidFill>
                  <a:srgbClr val="000000"/>
                </a:solidFill>
              </a:rPr>
              <a:t> </a:t>
            </a:r>
            <a:r>
              <a:rPr sz="1634" spc="113" dirty="0">
                <a:solidFill>
                  <a:srgbClr val="000000"/>
                </a:solidFill>
              </a:rPr>
              <a:t>stopping</a:t>
            </a:r>
            <a:r>
              <a:rPr sz="1634" spc="41" dirty="0">
                <a:solidFill>
                  <a:srgbClr val="000000"/>
                </a:solidFill>
              </a:rPr>
              <a:t> </a:t>
            </a:r>
            <a:r>
              <a:rPr sz="1634" spc="136" dirty="0">
                <a:solidFill>
                  <a:srgbClr val="000000"/>
                </a:solidFill>
              </a:rPr>
              <a:t>a</a:t>
            </a:r>
            <a:r>
              <a:rPr sz="1634" spc="54" dirty="0">
                <a:solidFill>
                  <a:srgbClr val="000000"/>
                </a:solidFill>
              </a:rPr>
              <a:t> </a:t>
            </a:r>
            <a:r>
              <a:rPr sz="1634" spc="113" dirty="0">
                <a:solidFill>
                  <a:srgbClr val="000000"/>
                </a:solidFill>
              </a:rPr>
              <a:t>process</a:t>
            </a:r>
            <a:r>
              <a:rPr sz="1634" spc="45" dirty="0">
                <a:solidFill>
                  <a:srgbClr val="000000"/>
                </a:solidFill>
              </a:rPr>
              <a:t> </a:t>
            </a:r>
            <a:r>
              <a:rPr sz="1634" spc="136" dirty="0">
                <a:solidFill>
                  <a:srgbClr val="000000"/>
                </a:solidFill>
              </a:rPr>
              <a:t>and</a:t>
            </a:r>
            <a:r>
              <a:rPr sz="1634" spc="50" dirty="0">
                <a:solidFill>
                  <a:srgbClr val="000000"/>
                </a:solidFill>
              </a:rPr>
              <a:t> </a:t>
            </a:r>
            <a:r>
              <a:rPr sz="1634" spc="141" dirty="0">
                <a:solidFill>
                  <a:srgbClr val="000000"/>
                </a:solidFill>
              </a:rPr>
              <a:t>saving</a:t>
            </a:r>
            <a:r>
              <a:rPr sz="1634" spc="36" dirty="0">
                <a:solidFill>
                  <a:srgbClr val="000000"/>
                </a:solidFill>
              </a:rPr>
              <a:t> </a:t>
            </a:r>
            <a:r>
              <a:rPr sz="1634" spc="54" dirty="0">
                <a:solidFill>
                  <a:srgbClr val="000000"/>
                </a:solidFill>
              </a:rPr>
              <a:t>its</a:t>
            </a:r>
            <a:r>
              <a:rPr sz="1634" spc="45" dirty="0">
                <a:solidFill>
                  <a:srgbClr val="000000"/>
                </a:solidFill>
              </a:rPr>
              <a:t> </a:t>
            </a:r>
            <a:r>
              <a:rPr sz="1634" spc="86" dirty="0">
                <a:solidFill>
                  <a:srgbClr val="000000"/>
                </a:solidFill>
              </a:rPr>
              <a:t>state</a:t>
            </a:r>
            <a:r>
              <a:rPr sz="1634" spc="41" dirty="0">
                <a:solidFill>
                  <a:srgbClr val="000000"/>
                </a:solidFill>
              </a:rPr>
              <a:t> </a:t>
            </a:r>
            <a:r>
              <a:rPr sz="1634" spc="32" dirty="0">
                <a:solidFill>
                  <a:srgbClr val="000000"/>
                </a:solidFill>
              </a:rPr>
              <a:t>to </a:t>
            </a:r>
            <a:r>
              <a:rPr sz="1634" spc="77" dirty="0">
                <a:solidFill>
                  <a:srgbClr val="000000"/>
                </a:solidFill>
              </a:rPr>
              <a:t>the</a:t>
            </a:r>
            <a:r>
              <a:rPr sz="1634" spc="36" dirty="0">
                <a:solidFill>
                  <a:srgbClr val="000000"/>
                </a:solidFill>
              </a:rPr>
              <a:t> </a:t>
            </a:r>
            <a:r>
              <a:rPr sz="1634" spc="91" dirty="0">
                <a:solidFill>
                  <a:srgbClr val="000000"/>
                </a:solidFill>
              </a:rPr>
              <a:t>filesystem</a:t>
            </a:r>
            <a:r>
              <a:rPr sz="1634" spc="41" dirty="0">
                <a:solidFill>
                  <a:srgbClr val="000000"/>
                </a:solidFill>
              </a:rPr>
              <a:t> </a:t>
            </a:r>
            <a:r>
              <a:rPr sz="1634" spc="136" dirty="0">
                <a:solidFill>
                  <a:srgbClr val="000000"/>
                </a:solidFill>
              </a:rPr>
              <a:t>and</a:t>
            </a:r>
            <a:r>
              <a:rPr sz="1634" spc="32" dirty="0">
                <a:solidFill>
                  <a:srgbClr val="000000"/>
                </a:solidFill>
              </a:rPr>
              <a:t> </a:t>
            </a:r>
            <a:r>
              <a:rPr sz="1634" spc="50" dirty="0">
                <a:solidFill>
                  <a:srgbClr val="000000"/>
                </a:solidFill>
              </a:rPr>
              <a:t>later</a:t>
            </a:r>
            <a:r>
              <a:rPr sz="1634" spc="36" dirty="0">
                <a:solidFill>
                  <a:srgbClr val="000000"/>
                </a:solidFill>
              </a:rPr>
              <a:t> </a:t>
            </a:r>
            <a:r>
              <a:rPr sz="1634" spc="118" dirty="0">
                <a:solidFill>
                  <a:srgbClr val="000000"/>
                </a:solidFill>
              </a:rPr>
              <a:t>on</a:t>
            </a:r>
            <a:r>
              <a:rPr sz="1634" spc="41" dirty="0">
                <a:solidFill>
                  <a:srgbClr val="000000"/>
                </a:solidFill>
              </a:rPr>
              <a:t> </a:t>
            </a:r>
            <a:r>
              <a:rPr sz="1634" spc="86" dirty="0">
                <a:solidFill>
                  <a:srgbClr val="000000"/>
                </a:solidFill>
              </a:rPr>
              <a:t>starting</a:t>
            </a:r>
            <a:r>
              <a:rPr sz="1634" spc="41" dirty="0">
                <a:solidFill>
                  <a:srgbClr val="000000"/>
                </a:solidFill>
              </a:rPr>
              <a:t> </a:t>
            </a:r>
            <a:r>
              <a:rPr sz="1634" dirty="0">
                <a:solidFill>
                  <a:srgbClr val="000000"/>
                </a:solidFill>
              </a:rPr>
              <a:t>it</a:t>
            </a:r>
            <a:r>
              <a:rPr sz="1634" spc="36" dirty="0">
                <a:solidFill>
                  <a:srgbClr val="000000"/>
                </a:solidFill>
              </a:rPr>
              <a:t> </a:t>
            </a:r>
            <a:r>
              <a:rPr sz="1634" spc="118" dirty="0">
                <a:solidFill>
                  <a:srgbClr val="000000"/>
                </a:solidFill>
              </a:rPr>
              <a:t>on</a:t>
            </a:r>
            <a:r>
              <a:rPr sz="1634" spc="45" dirty="0">
                <a:solidFill>
                  <a:srgbClr val="000000"/>
                </a:solidFill>
              </a:rPr>
              <a:t> </a:t>
            </a:r>
            <a:r>
              <a:rPr sz="1634" spc="77" dirty="0">
                <a:solidFill>
                  <a:srgbClr val="000000"/>
                </a:solidFill>
              </a:rPr>
              <a:t>the</a:t>
            </a:r>
            <a:r>
              <a:rPr sz="1634" spc="36" dirty="0">
                <a:solidFill>
                  <a:srgbClr val="000000"/>
                </a:solidFill>
              </a:rPr>
              <a:t> </a:t>
            </a:r>
            <a:r>
              <a:rPr sz="1634" spc="168" dirty="0">
                <a:solidFill>
                  <a:srgbClr val="000000"/>
                </a:solidFill>
              </a:rPr>
              <a:t>same</a:t>
            </a:r>
            <a:r>
              <a:rPr sz="1634" spc="36" dirty="0">
                <a:solidFill>
                  <a:srgbClr val="000000"/>
                </a:solidFill>
              </a:rPr>
              <a:t> </a:t>
            </a:r>
            <a:r>
              <a:rPr sz="1634" spc="118" dirty="0">
                <a:solidFill>
                  <a:srgbClr val="000000"/>
                </a:solidFill>
              </a:rPr>
              <a:t>machine</a:t>
            </a:r>
            <a:r>
              <a:rPr sz="1634" spc="45" dirty="0">
                <a:solidFill>
                  <a:srgbClr val="000000"/>
                </a:solidFill>
              </a:rPr>
              <a:t> </a:t>
            </a:r>
            <a:r>
              <a:rPr sz="1634" spc="73" dirty="0">
                <a:solidFill>
                  <a:srgbClr val="000000"/>
                </a:solidFill>
              </a:rPr>
              <a:t>or</a:t>
            </a:r>
            <a:r>
              <a:rPr sz="1634" spc="36" dirty="0">
                <a:solidFill>
                  <a:srgbClr val="000000"/>
                </a:solidFill>
              </a:rPr>
              <a:t> </a:t>
            </a:r>
            <a:r>
              <a:rPr sz="1634" spc="118" dirty="0">
                <a:solidFill>
                  <a:srgbClr val="000000"/>
                </a:solidFill>
              </a:rPr>
              <a:t>on</a:t>
            </a:r>
            <a:r>
              <a:rPr sz="1634" spc="41" dirty="0">
                <a:solidFill>
                  <a:srgbClr val="000000"/>
                </a:solidFill>
              </a:rPr>
              <a:t> </a:t>
            </a:r>
            <a:r>
              <a:rPr sz="1634" spc="136" dirty="0">
                <a:solidFill>
                  <a:srgbClr val="000000"/>
                </a:solidFill>
              </a:rPr>
              <a:t>a</a:t>
            </a:r>
            <a:r>
              <a:rPr sz="1634" spc="41" dirty="0">
                <a:solidFill>
                  <a:srgbClr val="000000"/>
                </a:solidFill>
              </a:rPr>
              <a:t> </a:t>
            </a:r>
            <a:r>
              <a:rPr sz="1634" spc="32" dirty="0">
                <a:solidFill>
                  <a:srgbClr val="000000"/>
                </a:solidFill>
              </a:rPr>
              <a:t>different </a:t>
            </a:r>
            <a:r>
              <a:rPr sz="1634" spc="91" dirty="0">
                <a:solidFill>
                  <a:srgbClr val="000000"/>
                </a:solidFill>
              </a:rPr>
              <a:t>machine.</a:t>
            </a:r>
            <a:r>
              <a:rPr sz="1634" spc="50" dirty="0">
                <a:solidFill>
                  <a:srgbClr val="000000"/>
                </a:solidFill>
              </a:rPr>
              <a:t> </a:t>
            </a:r>
            <a:r>
              <a:rPr sz="1634" spc="86" dirty="0">
                <a:solidFill>
                  <a:srgbClr val="000000"/>
                </a:solidFill>
              </a:rPr>
              <a:t>This</a:t>
            </a:r>
            <a:r>
              <a:rPr sz="1634" spc="54" dirty="0">
                <a:solidFill>
                  <a:srgbClr val="000000"/>
                </a:solidFill>
              </a:rPr>
              <a:t> </a:t>
            </a:r>
            <a:r>
              <a:rPr sz="1634" spc="64" dirty="0">
                <a:solidFill>
                  <a:srgbClr val="000000"/>
                </a:solidFill>
              </a:rPr>
              <a:t>feature</a:t>
            </a:r>
            <a:r>
              <a:rPr sz="1634" spc="54" dirty="0">
                <a:solidFill>
                  <a:srgbClr val="000000"/>
                </a:solidFill>
              </a:rPr>
              <a:t> </a:t>
            </a:r>
            <a:r>
              <a:rPr sz="1634" spc="86" dirty="0">
                <a:solidFill>
                  <a:srgbClr val="000000"/>
                </a:solidFill>
              </a:rPr>
              <a:t>is</a:t>
            </a:r>
            <a:r>
              <a:rPr sz="1634" spc="54" dirty="0">
                <a:solidFill>
                  <a:srgbClr val="000000"/>
                </a:solidFill>
              </a:rPr>
              <a:t> </a:t>
            </a:r>
            <a:r>
              <a:rPr sz="1634" spc="73" dirty="0">
                <a:solidFill>
                  <a:srgbClr val="000000"/>
                </a:solidFill>
              </a:rPr>
              <a:t>required</a:t>
            </a:r>
            <a:r>
              <a:rPr sz="1634" spc="59" dirty="0">
                <a:solidFill>
                  <a:srgbClr val="000000"/>
                </a:solidFill>
              </a:rPr>
              <a:t> in </a:t>
            </a:r>
            <a:r>
              <a:rPr sz="1634" spc="132" dirty="0">
                <a:solidFill>
                  <a:srgbClr val="000000"/>
                </a:solidFill>
              </a:rPr>
              <a:t>HPC</a:t>
            </a:r>
            <a:r>
              <a:rPr sz="1634" spc="54" dirty="0">
                <a:solidFill>
                  <a:srgbClr val="000000"/>
                </a:solidFill>
              </a:rPr>
              <a:t> </a:t>
            </a:r>
            <a:r>
              <a:rPr sz="1634" spc="109" dirty="0">
                <a:solidFill>
                  <a:srgbClr val="000000"/>
                </a:solidFill>
              </a:rPr>
              <a:t>mostly</a:t>
            </a:r>
            <a:r>
              <a:rPr sz="1634" spc="50" dirty="0">
                <a:solidFill>
                  <a:srgbClr val="000000"/>
                </a:solidFill>
              </a:rPr>
              <a:t> </a:t>
            </a:r>
            <a:r>
              <a:rPr sz="1634" dirty="0">
                <a:solidFill>
                  <a:srgbClr val="000000"/>
                </a:solidFill>
              </a:rPr>
              <a:t>for</a:t>
            </a:r>
            <a:r>
              <a:rPr sz="1634" spc="54" dirty="0">
                <a:solidFill>
                  <a:srgbClr val="000000"/>
                </a:solidFill>
              </a:rPr>
              <a:t> </a:t>
            </a:r>
            <a:r>
              <a:rPr sz="1634" spc="91" dirty="0">
                <a:solidFill>
                  <a:srgbClr val="000000"/>
                </a:solidFill>
              </a:rPr>
              <a:t>load</a:t>
            </a:r>
            <a:r>
              <a:rPr sz="1634" spc="64" dirty="0">
                <a:solidFill>
                  <a:srgbClr val="000000"/>
                </a:solidFill>
              </a:rPr>
              <a:t> </a:t>
            </a:r>
            <a:r>
              <a:rPr sz="1634" spc="103" dirty="0">
                <a:solidFill>
                  <a:srgbClr val="000000"/>
                </a:solidFill>
              </a:rPr>
              <a:t>balancing</a:t>
            </a:r>
            <a:r>
              <a:rPr sz="1634" spc="59" dirty="0">
                <a:solidFill>
                  <a:srgbClr val="000000"/>
                </a:solidFill>
              </a:rPr>
              <a:t> </a:t>
            </a:r>
            <a:r>
              <a:rPr sz="1634" spc="113" dirty="0">
                <a:solidFill>
                  <a:srgbClr val="000000"/>
                </a:solidFill>
              </a:rPr>
              <a:t>and </a:t>
            </a:r>
            <a:r>
              <a:rPr sz="1634" spc="86" dirty="0">
                <a:solidFill>
                  <a:srgbClr val="000000"/>
                </a:solidFill>
              </a:rPr>
              <a:t>maintenance.</a:t>
            </a:r>
            <a:endParaRPr sz="1634"/>
          </a:p>
          <a:p>
            <a:pPr marL="11527" marR="47258">
              <a:lnSpc>
                <a:spcPts val="1915"/>
              </a:lnSpc>
              <a:spcBef>
                <a:spcPts val="1162"/>
              </a:spcBef>
            </a:pPr>
            <a:r>
              <a:rPr sz="1634" spc="91" dirty="0">
                <a:solidFill>
                  <a:srgbClr val="000000"/>
                </a:solidFill>
              </a:rPr>
              <a:t>Previous</a:t>
            </a:r>
            <a:r>
              <a:rPr sz="1634" spc="50" dirty="0">
                <a:solidFill>
                  <a:srgbClr val="000000"/>
                </a:solidFill>
              </a:rPr>
              <a:t> </a:t>
            </a:r>
            <a:r>
              <a:rPr sz="1634" spc="95" dirty="0">
                <a:solidFill>
                  <a:srgbClr val="000000"/>
                </a:solidFill>
              </a:rPr>
              <a:t>attempts</a:t>
            </a:r>
            <a:r>
              <a:rPr sz="1634" spc="45" dirty="0">
                <a:solidFill>
                  <a:srgbClr val="000000"/>
                </a:solidFill>
              </a:rPr>
              <a:t> </a:t>
            </a:r>
            <a:r>
              <a:rPr sz="1634" spc="73" dirty="0">
                <a:solidFill>
                  <a:srgbClr val="000000"/>
                </a:solidFill>
              </a:rPr>
              <a:t>from</a:t>
            </a:r>
            <a:r>
              <a:rPr sz="1634" spc="45" dirty="0">
                <a:solidFill>
                  <a:srgbClr val="000000"/>
                </a:solidFill>
              </a:rPr>
              <a:t> </a:t>
            </a:r>
            <a:r>
              <a:rPr sz="1634" spc="154" dirty="0">
                <a:solidFill>
                  <a:srgbClr val="000000"/>
                </a:solidFill>
              </a:rPr>
              <a:t>OpenVZ</a:t>
            </a:r>
            <a:r>
              <a:rPr sz="1634" spc="50" dirty="0">
                <a:solidFill>
                  <a:srgbClr val="000000"/>
                </a:solidFill>
              </a:rPr>
              <a:t> </a:t>
            </a:r>
            <a:r>
              <a:rPr sz="1634" spc="73" dirty="0">
                <a:solidFill>
                  <a:srgbClr val="000000"/>
                </a:solidFill>
              </a:rPr>
              <a:t>folks</a:t>
            </a:r>
            <a:r>
              <a:rPr sz="1634" spc="50" dirty="0">
                <a:solidFill>
                  <a:srgbClr val="000000"/>
                </a:solidFill>
              </a:rPr>
              <a:t> </a:t>
            </a:r>
            <a:r>
              <a:rPr sz="1634" spc="54" dirty="0">
                <a:solidFill>
                  <a:srgbClr val="000000"/>
                </a:solidFill>
              </a:rPr>
              <a:t>to</a:t>
            </a:r>
            <a:r>
              <a:rPr sz="1634" spc="41" dirty="0">
                <a:solidFill>
                  <a:srgbClr val="000000"/>
                </a:solidFill>
              </a:rPr>
              <a:t> </a:t>
            </a:r>
            <a:r>
              <a:rPr sz="1634" spc="95" dirty="0">
                <a:solidFill>
                  <a:srgbClr val="000000"/>
                </a:solidFill>
              </a:rPr>
              <a:t>implement</a:t>
            </a:r>
            <a:r>
              <a:rPr sz="1634" spc="36" dirty="0">
                <a:solidFill>
                  <a:srgbClr val="000000"/>
                </a:solidFill>
              </a:rPr>
              <a:t> </a:t>
            </a:r>
            <a:r>
              <a:rPr sz="1634" spc="77" dirty="0">
                <a:solidFill>
                  <a:srgbClr val="000000"/>
                </a:solidFill>
              </a:rPr>
              <a:t>the</a:t>
            </a:r>
            <a:r>
              <a:rPr sz="1634" spc="54" dirty="0">
                <a:solidFill>
                  <a:srgbClr val="000000"/>
                </a:solidFill>
              </a:rPr>
              <a:t> </a:t>
            </a:r>
            <a:r>
              <a:rPr sz="1634" spc="163" dirty="0">
                <a:solidFill>
                  <a:srgbClr val="000000"/>
                </a:solidFill>
              </a:rPr>
              <a:t>same</a:t>
            </a:r>
            <a:r>
              <a:rPr sz="1634" spc="41" dirty="0">
                <a:solidFill>
                  <a:srgbClr val="000000"/>
                </a:solidFill>
              </a:rPr>
              <a:t> </a:t>
            </a:r>
            <a:r>
              <a:rPr sz="1634" spc="59" dirty="0">
                <a:solidFill>
                  <a:srgbClr val="000000"/>
                </a:solidFill>
              </a:rPr>
              <a:t>in</a:t>
            </a:r>
            <a:r>
              <a:rPr sz="1634" spc="50" dirty="0">
                <a:solidFill>
                  <a:srgbClr val="000000"/>
                </a:solidFill>
              </a:rPr>
              <a:t> </a:t>
            </a:r>
            <a:r>
              <a:rPr sz="1634" spc="77" dirty="0">
                <a:solidFill>
                  <a:srgbClr val="000000"/>
                </a:solidFill>
              </a:rPr>
              <a:t>the</a:t>
            </a:r>
            <a:r>
              <a:rPr sz="1634" spc="41" dirty="0">
                <a:solidFill>
                  <a:srgbClr val="000000"/>
                </a:solidFill>
              </a:rPr>
              <a:t> </a:t>
            </a:r>
            <a:r>
              <a:rPr sz="1634" spc="64" dirty="0">
                <a:solidFill>
                  <a:srgbClr val="000000"/>
                </a:solidFill>
              </a:rPr>
              <a:t>kernel</a:t>
            </a:r>
            <a:r>
              <a:rPr sz="1634" spc="45" dirty="0">
                <a:solidFill>
                  <a:srgbClr val="000000"/>
                </a:solidFill>
              </a:rPr>
              <a:t> </a:t>
            </a:r>
            <a:r>
              <a:rPr sz="1634" spc="36" dirty="0">
                <a:solidFill>
                  <a:srgbClr val="000000"/>
                </a:solidFill>
              </a:rPr>
              <a:t>in </a:t>
            </a:r>
            <a:r>
              <a:rPr sz="1634" spc="172" dirty="0">
                <a:solidFill>
                  <a:srgbClr val="000000"/>
                </a:solidFill>
              </a:rPr>
              <a:t>2005</a:t>
            </a:r>
            <a:r>
              <a:rPr sz="1634" spc="45" dirty="0">
                <a:solidFill>
                  <a:srgbClr val="000000"/>
                </a:solidFill>
              </a:rPr>
              <a:t> </a:t>
            </a:r>
            <a:r>
              <a:rPr sz="1634" spc="82" dirty="0">
                <a:solidFill>
                  <a:srgbClr val="000000"/>
                </a:solidFill>
              </a:rPr>
              <a:t>were</a:t>
            </a:r>
            <a:r>
              <a:rPr sz="1634" spc="41" dirty="0">
                <a:solidFill>
                  <a:srgbClr val="000000"/>
                </a:solidFill>
              </a:rPr>
              <a:t> </a:t>
            </a:r>
            <a:r>
              <a:rPr sz="1634" spc="45" dirty="0">
                <a:solidFill>
                  <a:srgbClr val="000000"/>
                </a:solidFill>
              </a:rPr>
              <a:t>rejected</a:t>
            </a:r>
            <a:r>
              <a:rPr sz="1634" spc="41" dirty="0">
                <a:solidFill>
                  <a:srgbClr val="000000"/>
                </a:solidFill>
              </a:rPr>
              <a:t> </a:t>
            </a:r>
            <a:r>
              <a:rPr sz="1634" spc="145" dirty="0">
                <a:solidFill>
                  <a:srgbClr val="000000"/>
                </a:solidFill>
              </a:rPr>
              <a:t>by</a:t>
            </a:r>
            <a:r>
              <a:rPr sz="1634" spc="36" dirty="0">
                <a:solidFill>
                  <a:srgbClr val="000000"/>
                </a:solidFill>
              </a:rPr>
              <a:t> </a:t>
            </a:r>
            <a:r>
              <a:rPr sz="1634" spc="77" dirty="0">
                <a:solidFill>
                  <a:srgbClr val="000000"/>
                </a:solidFill>
              </a:rPr>
              <a:t>the</a:t>
            </a:r>
            <a:r>
              <a:rPr sz="1634" spc="45" dirty="0">
                <a:solidFill>
                  <a:srgbClr val="000000"/>
                </a:solidFill>
              </a:rPr>
              <a:t> </a:t>
            </a:r>
            <a:r>
              <a:rPr sz="1634" spc="118" dirty="0">
                <a:solidFill>
                  <a:srgbClr val="000000"/>
                </a:solidFill>
              </a:rPr>
              <a:t>community</a:t>
            </a:r>
            <a:r>
              <a:rPr sz="1634" spc="36" dirty="0">
                <a:solidFill>
                  <a:srgbClr val="000000"/>
                </a:solidFill>
              </a:rPr>
              <a:t> </a:t>
            </a:r>
            <a:r>
              <a:rPr sz="1634" spc="168" dirty="0">
                <a:solidFill>
                  <a:srgbClr val="000000"/>
                </a:solidFill>
              </a:rPr>
              <a:t>as</a:t>
            </a:r>
            <a:r>
              <a:rPr sz="1634" spc="45" dirty="0">
                <a:solidFill>
                  <a:srgbClr val="000000"/>
                </a:solidFill>
              </a:rPr>
              <a:t> </a:t>
            </a:r>
            <a:r>
              <a:rPr sz="1634" spc="100" dirty="0">
                <a:solidFill>
                  <a:srgbClr val="000000"/>
                </a:solidFill>
              </a:rPr>
              <a:t>they</a:t>
            </a:r>
            <a:r>
              <a:rPr sz="1634" spc="36" dirty="0">
                <a:solidFill>
                  <a:srgbClr val="000000"/>
                </a:solidFill>
              </a:rPr>
              <a:t> </a:t>
            </a:r>
            <a:r>
              <a:rPr sz="1634" spc="86" dirty="0">
                <a:solidFill>
                  <a:srgbClr val="000000"/>
                </a:solidFill>
              </a:rPr>
              <a:t>were</a:t>
            </a:r>
            <a:r>
              <a:rPr sz="1634" spc="41" dirty="0">
                <a:solidFill>
                  <a:srgbClr val="000000"/>
                </a:solidFill>
              </a:rPr>
              <a:t> </a:t>
            </a:r>
            <a:r>
              <a:rPr sz="1634" spc="77" dirty="0">
                <a:solidFill>
                  <a:srgbClr val="000000"/>
                </a:solidFill>
              </a:rPr>
              <a:t>too</a:t>
            </a:r>
            <a:r>
              <a:rPr sz="1634" spc="36" dirty="0">
                <a:solidFill>
                  <a:srgbClr val="000000"/>
                </a:solidFill>
              </a:rPr>
              <a:t> </a:t>
            </a:r>
            <a:r>
              <a:rPr sz="1634" spc="64" dirty="0">
                <a:solidFill>
                  <a:srgbClr val="000000"/>
                </a:solidFill>
              </a:rPr>
              <a:t>intrusive.</a:t>
            </a:r>
            <a:r>
              <a:rPr sz="1634" spc="36" dirty="0">
                <a:solidFill>
                  <a:srgbClr val="000000"/>
                </a:solidFill>
              </a:rPr>
              <a:t> </a:t>
            </a:r>
            <a:r>
              <a:rPr sz="1634" spc="86" dirty="0">
                <a:solidFill>
                  <a:srgbClr val="000000"/>
                </a:solidFill>
              </a:rPr>
              <a:t>(A</a:t>
            </a:r>
            <a:r>
              <a:rPr sz="1634" spc="45" dirty="0">
                <a:solidFill>
                  <a:srgbClr val="000000"/>
                </a:solidFill>
              </a:rPr>
              <a:t> </a:t>
            </a:r>
            <a:r>
              <a:rPr sz="1634" spc="91" dirty="0">
                <a:solidFill>
                  <a:srgbClr val="000000"/>
                </a:solidFill>
              </a:rPr>
              <a:t>patch </a:t>
            </a:r>
            <a:r>
              <a:rPr sz="1634" spc="103" dirty="0">
                <a:solidFill>
                  <a:srgbClr val="000000"/>
                </a:solidFill>
              </a:rPr>
              <a:t>series</a:t>
            </a:r>
            <a:r>
              <a:rPr sz="1634" spc="50" dirty="0">
                <a:solidFill>
                  <a:srgbClr val="000000"/>
                </a:solidFill>
              </a:rPr>
              <a:t> </a:t>
            </a:r>
            <a:r>
              <a:rPr sz="1634" dirty="0">
                <a:solidFill>
                  <a:srgbClr val="000000"/>
                </a:solidFill>
              </a:rPr>
              <a:t>of</a:t>
            </a:r>
            <a:r>
              <a:rPr sz="1634" spc="59" dirty="0">
                <a:solidFill>
                  <a:srgbClr val="000000"/>
                </a:solidFill>
              </a:rPr>
              <a:t> </a:t>
            </a:r>
            <a:r>
              <a:rPr sz="1634" spc="127" dirty="0">
                <a:solidFill>
                  <a:srgbClr val="000000"/>
                </a:solidFill>
              </a:rPr>
              <a:t>17,000</a:t>
            </a:r>
            <a:r>
              <a:rPr sz="1634" spc="50" dirty="0">
                <a:solidFill>
                  <a:srgbClr val="000000"/>
                </a:solidFill>
              </a:rPr>
              <a:t> lines,</a:t>
            </a:r>
            <a:r>
              <a:rPr sz="1634" spc="59" dirty="0">
                <a:solidFill>
                  <a:srgbClr val="000000"/>
                </a:solidFill>
              </a:rPr>
              <a:t> </a:t>
            </a:r>
            <a:r>
              <a:rPr sz="1634" spc="100" dirty="0">
                <a:solidFill>
                  <a:srgbClr val="000000"/>
                </a:solidFill>
              </a:rPr>
              <a:t>touching</a:t>
            </a:r>
            <a:r>
              <a:rPr sz="1634" spc="54" dirty="0">
                <a:solidFill>
                  <a:srgbClr val="000000"/>
                </a:solidFill>
              </a:rPr>
              <a:t> </a:t>
            </a:r>
            <a:r>
              <a:rPr sz="1634" spc="77" dirty="0">
                <a:solidFill>
                  <a:srgbClr val="000000"/>
                </a:solidFill>
              </a:rPr>
              <a:t>the</a:t>
            </a:r>
            <a:r>
              <a:rPr sz="1634" spc="54" dirty="0">
                <a:solidFill>
                  <a:srgbClr val="000000"/>
                </a:solidFill>
              </a:rPr>
              <a:t> </a:t>
            </a:r>
            <a:r>
              <a:rPr sz="1634" spc="132" dirty="0">
                <a:solidFill>
                  <a:srgbClr val="000000"/>
                </a:solidFill>
              </a:rPr>
              <a:t>most</a:t>
            </a:r>
            <a:r>
              <a:rPr sz="1634" spc="45" dirty="0">
                <a:solidFill>
                  <a:srgbClr val="000000"/>
                </a:solidFill>
              </a:rPr>
              <a:t> </a:t>
            </a:r>
            <a:r>
              <a:rPr sz="1634" spc="95" dirty="0">
                <a:solidFill>
                  <a:srgbClr val="000000"/>
                </a:solidFill>
              </a:rPr>
              <a:t>sensitive</a:t>
            </a:r>
            <a:r>
              <a:rPr sz="1634" spc="54" dirty="0">
                <a:solidFill>
                  <a:srgbClr val="000000"/>
                </a:solidFill>
              </a:rPr>
              <a:t> </a:t>
            </a:r>
            <a:r>
              <a:rPr sz="1634" spc="77" dirty="0">
                <a:solidFill>
                  <a:srgbClr val="000000"/>
                </a:solidFill>
              </a:rPr>
              <a:t>linux</a:t>
            </a:r>
            <a:r>
              <a:rPr sz="1634" spc="45" dirty="0">
                <a:solidFill>
                  <a:srgbClr val="000000"/>
                </a:solidFill>
              </a:rPr>
              <a:t> </a:t>
            </a:r>
            <a:r>
              <a:rPr sz="1634" spc="64" dirty="0">
                <a:solidFill>
                  <a:srgbClr val="000000"/>
                </a:solidFill>
              </a:rPr>
              <a:t>kernel</a:t>
            </a:r>
            <a:r>
              <a:rPr sz="1634" spc="54" dirty="0">
                <a:solidFill>
                  <a:srgbClr val="000000"/>
                </a:solidFill>
              </a:rPr>
              <a:t> </a:t>
            </a:r>
            <a:r>
              <a:rPr sz="1634" spc="113" dirty="0">
                <a:solidFill>
                  <a:srgbClr val="000000"/>
                </a:solidFill>
              </a:rPr>
              <a:t>subsystems).</a:t>
            </a:r>
            <a:endParaRPr sz="1634"/>
          </a:p>
          <a:p>
            <a:pPr marL="11527" marR="4611">
              <a:lnSpc>
                <a:spcPts val="1915"/>
              </a:lnSpc>
              <a:spcBef>
                <a:spcPts val="1162"/>
              </a:spcBef>
            </a:pPr>
            <a:r>
              <a:rPr sz="1634" spc="145" dirty="0">
                <a:solidFill>
                  <a:srgbClr val="000000"/>
                </a:solidFill>
              </a:rPr>
              <a:t>When</a:t>
            </a:r>
            <a:r>
              <a:rPr sz="1634" spc="45" dirty="0">
                <a:solidFill>
                  <a:srgbClr val="000000"/>
                </a:solidFill>
              </a:rPr>
              <a:t> </a:t>
            </a:r>
            <a:r>
              <a:rPr sz="1634" spc="77" dirty="0">
                <a:solidFill>
                  <a:srgbClr val="000000"/>
                </a:solidFill>
              </a:rPr>
              <a:t>restarting</a:t>
            </a:r>
            <a:r>
              <a:rPr sz="1634" spc="45" dirty="0">
                <a:solidFill>
                  <a:srgbClr val="000000"/>
                </a:solidFill>
              </a:rPr>
              <a:t> </a:t>
            </a:r>
            <a:r>
              <a:rPr sz="1634" spc="136" dirty="0">
                <a:solidFill>
                  <a:srgbClr val="000000"/>
                </a:solidFill>
              </a:rPr>
              <a:t>a</a:t>
            </a:r>
            <a:r>
              <a:rPr sz="1634" spc="54" dirty="0">
                <a:solidFill>
                  <a:srgbClr val="000000"/>
                </a:solidFill>
              </a:rPr>
              <a:t> </a:t>
            </a:r>
            <a:r>
              <a:rPr sz="1634" spc="113" dirty="0">
                <a:solidFill>
                  <a:srgbClr val="000000"/>
                </a:solidFill>
              </a:rPr>
              <a:t>process</a:t>
            </a:r>
            <a:r>
              <a:rPr sz="1634" spc="45" dirty="0">
                <a:solidFill>
                  <a:srgbClr val="000000"/>
                </a:solidFill>
              </a:rPr>
              <a:t> </a:t>
            </a:r>
            <a:r>
              <a:rPr sz="1634" spc="59" dirty="0">
                <a:solidFill>
                  <a:srgbClr val="000000"/>
                </a:solidFill>
              </a:rPr>
              <a:t>in</a:t>
            </a:r>
            <a:r>
              <a:rPr sz="1634" spc="45" dirty="0">
                <a:solidFill>
                  <a:srgbClr val="000000"/>
                </a:solidFill>
              </a:rPr>
              <a:t> </a:t>
            </a:r>
            <a:r>
              <a:rPr sz="1634" spc="136" dirty="0">
                <a:solidFill>
                  <a:srgbClr val="000000"/>
                </a:solidFill>
              </a:rPr>
              <a:t>a</a:t>
            </a:r>
            <a:r>
              <a:rPr sz="1634" spc="45" dirty="0">
                <a:solidFill>
                  <a:srgbClr val="000000"/>
                </a:solidFill>
              </a:rPr>
              <a:t> </a:t>
            </a:r>
            <a:r>
              <a:rPr sz="1634" spc="41" dirty="0">
                <a:solidFill>
                  <a:srgbClr val="000000"/>
                </a:solidFill>
              </a:rPr>
              <a:t>different</a:t>
            </a:r>
            <a:r>
              <a:rPr sz="1634" spc="36" dirty="0">
                <a:solidFill>
                  <a:srgbClr val="000000"/>
                </a:solidFill>
              </a:rPr>
              <a:t> </a:t>
            </a:r>
            <a:r>
              <a:rPr sz="1634" spc="91" dirty="0">
                <a:solidFill>
                  <a:srgbClr val="000000"/>
                </a:solidFill>
              </a:rPr>
              <a:t>machine,</a:t>
            </a:r>
            <a:r>
              <a:rPr sz="1634" spc="41" dirty="0">
                <a:solidFill>
                  <a:srgbClr val="000000"/>
                </a:solidFill>
              </a:rPr>
              <a:t> </a:t>
            </a:r>
            <a:r>
              <a:rPr sz="1634" spc="141" dirty="0">
                <a:solidFill>
                  <a:srgbClr val="000000"/>
                </a:solidFill>
              </a:rPr>
              <a:t>you</a:t>
            </a:r>
            <a:r>
              <a:rPr sz="1634" spc="41" dirty="0">
                <a:solidFill>
                  <a:srgbClr val="000000"/>
                </a:solidFill>
              </a:rPr>
              <a:t> </a:t>
            </a:r>
            <a:r>
              <a:rPr sz="1634" spc="123" dirty="0">
                <a:solidFill>
                  <a:srgbClr val="000000"/>
                </a:solidFill>
              </a:rPr>
              <a:t>can</a:t>
            </a:r>
            <a:r>
              <a:rPr sz="1634" spc="45" dirty="0">
                <a:solidFill>
                  <a:srgbClr val="000000"/>
                </a:solidFill>
              </a:rPr>
              <a:t> </a:t>
            </a:r>
            <a:r>
              <a:rPr sz="1634" spc="136" dirty="0">
                <a:solidFill>
                  <a:srgbClr val="000000"/>
                </a:solidFill>
              </a:rPr>
              <a:t>have</a:t>
            </a:r>
            <a:r>
              <a:rPr sz="1634" spc="41" dirty="0">
                <a:solidFill>
                  <a:srgbClr val="000000"/>
                </a:solidFill>
              </a:rPr>
              <a:t> </a:t>
            </a:r>
            <a:r>
              <a:rPr sz="1634" spc="136" dirty="0">
                <a:solidFill>
                  <a:srgbClr val="000000"/>
                </a:solidFill>
              </a:rPr>
              <a:t>a</a:t>
            </a:r>
            <a:r>
              <a:rPr sz="1634" spc="50" dirty="0">
                <a:solidFill>
                  <a:srgbClr val="000000"/>
                </a:solidFill>
              </a:rPr>
              <a:t> </a:t>
            </a:r>
            <a:r>
              <a:rPr sz="1634" spc="64" dirty="0">
                <a:solidFill>
                  <a:srgbClr val="000000"/>
                </a:solidFill>
              </a:rPr>
              <a:t>collision</a:t>
            </a:r>
            <a:r>
              <a:rPr sz="1634" spc="45" dirty="0">
                <a:solidFill>
                  <a:srgbClr val="000000"/>
                </a:solidFill>
              </a:rPr>
              <a:t> </a:t>
            </a:r>
            <a:r>
              <a:rPr sz="1634" spc="36" dirty="0">
                <a:solidFill>
                  <a:srgbClr val="000000"/>
                </a:solidFill>
              </a:rPr>
              <a:t>in </a:t>
            </a:r>
            <a:r>
              <a:rPr sz="1634" spc="118" dirty="0">
                <a:solidFill>
                  <a:srgbClr val="000000"/>
                </a:solidFill>
              </a:rPr>
              <a:t>PID</a:t>
            </a:r>
            <a:r>
              <a:rPr sz="1634" spc="36" dirty="0">
                <a:solidFill>
                  <a:srgbClr val="000000"/>
                </a:solidFill>
              </a:rPr>
              <a:t> </a:t>
            </a:r>
            <a:r>
              <a:rPr sz="1634" spc="136" dirty="0">
                <a:solidFill>
                  <a:srgbClr val="000000"/>
                </a:solidFill>
              </a:rPr>
              <a:t>numbers</a:t>
            </a:r>
            <a:r>
              <a:rPr sz="1634" spc="41" dirty="0">
                <a:solidFill>
                  <a:srgbClr val="000000"/>
                </a:solidFill>
              </a:rPr>
              <a:t> </a:t>
            </a:r>
            <a:r>
              <a:rPr sz="1634" spc="45" dirty="0">
                <a:solidFill>
                  <a:srgbClr val="000000"/>
                </a:solidFill>
              </a:rPr>
              <a:t>of</a:t>
            </a:r>
            <a:r>
              <a:rPr sz="1634" spc="32" dirty="0">
                <a:solidFill>
                  <a:srgbClr val="000000"/>
                </a:solidFill>
              </a:rPr>
              <a:t> </a:t>
            </a:r>
            <a:r>
              <a:rPr sz="1634" spc="64" dirty="0">
                <a:solidFill>
                  <a:srgbClr val="000000"/>
                </a:solidFill>
              </a:rPr>
              <a:t>that</a:t>
            </a:r>
            <a:r>
              <a:rPr sz="1634" spc="41" dirty="0">
                <a:solidFill>
                  <a:srgbClr val="000000"/>
                </a:solidFill>
              </a:rPr>
              <a:t> </a:t>
            </a:r>
            <a:r>
              <a:rPr sz="1634" spc="118" dirty="0">
                <a:solidFill>
                  <a:srgbClr val="000000"/>
                </a:solidFill>
              </a:rPr>
              <a:t>process</a:t>
            </a:r>
            <a:r>
              <a:rPr sz="1634" spc="45" dirty="0">
                <a:solidFill>
                  <a:srgbClr val="000000"/>
                </a:solidFill>
              </a:rPr>
              <a:t> </a:t>
            </a:r>
            <a:r>
              <a:rPr sz="1634" spc="136" dirty="0">
                <a:solidFill>
                  <a:srgbClr val="000000"/>
                </a:solidFill>
              </a:rPr>
              <a:t>and</a:t>
            </a:r>
            <a:r>
              <a:rPr sz="1634" spc="45" dirty="0">
                <a:solidFill>
                  <a:srgbClr val="000000"/>
                </a:solidFill>
              </a:rPr>
              <a:t> </a:t>
            </a:r>
            <a:r>
              <a:rPr sz="1634" spc="77" dirty="0">
                <a:solidFill>
                  <a:srgbClr val="000000"/>
                </a:solidFill>
              </a:rPr>
              <a:t>the</a:t>
            </a:r>
            <a:r>
              <a:rPr sz="1634" spc="41" dirty="0">
                <a:solidFill>
                  <a:srgbClr val="000000"/>
                </a:solidFill>
              </a:rPr>
              <a:t> </a:t>
            </a:r>
            <a:r>
              <a:rPr sz="1634" spc="100" dirty="0">
                <a:solidFill>
                  <a:srgbClr val="000000"/>
                </a:solidFill>
              </a:rPr>
              <a:t>threads</a:t>
            </a:r>
            <a:r>
              <a:rPr sz="1634" spc="45" dirty="0">
                <a:solidFill>
                  <a:srgbClr val="000000"/>
                </a:solidFill>
              </a:rPr>
              <a:t> </a:t>
            </a:r>
            <a:r>
              <a:rPr sz="1634" spc="59" dirty="0">
                <a:solidFill>
                  <a:srgbClr val="000000"/>
                </a:solidFill>
              </a:rPr>
              <a:t>within</a:t>
            </a:r>
            <a:r>
              <a:rPr sz="1634" spc="45" dirty="0">
                <a:solidFill>
                  <a:srgbClr val="000000"/>
                </a:solidFill>
              </a:rPr>
              <a:t> </a:t>
            </a:r>
            <a:r>
              <a:rPr sz="1634" dirty="0">
                <a:solidFill>
                  <a:srgbClr val="000000"/>
                </a:solidFill>
              </a:rPr>
              <a:t>it</a:t>
            </a:r>
            <a:r>
              <a:rPr sz="1634" spc="32" dirty="0">
                <a:solidFill>
                  <a:srgbClr val="000000"/>
                </a:solidFill>
              </a:rPr>
              <a:t> </a:t>
            </a:r>
            <a:r>
              <a:rPr sz="1634" spc="59" dirty="0">
                <a:solidFill>
                  <a:srgbClr val="000000"/>
                </a:solidFill>
              </a:rPr>
              <a:t>with</a:t>
            </a:r>
            <a:r>
              <a:rPr sz="1634" spc="45" dirty="0">
                <a:solidFill>
                  <a:srgbClr val="000000"/>
                </a:solidFill>
              </a:rPr>
              <a:t> </a:t>
            </a:r>
            <a:r>
              <a:rPr sz="1634" spc="77" dirty="0">
                <a:solidFill>
                  <a:srgbClr val="000000"/>
                </a:solidFill>
              </a:rPr>
              <a:t>other</a:t>
            </a:r>
            <a:r>
              <a:rPr sz="1634" spc="41" dirty="0">
                <a:solidFill>
                  <a:srgbClr val="000000"/>
                </a:solidFill>
              </a:rPr>
              <a:t> </a:t>
            </a:r>
            <a:r>
              <a:rPr sz="1634" spc="127" dirty="0">
                <a:solidFill>
                  <a:srgbClr val="000000"/>
                </a:solidFill>
              </a:rPr>
              <a:t>processes</a:t>
            </a:r>
            <a:r>
              <a:rPr sz="1634" spc="45" dirty="0">
                <a:solidFill>
                  <a:srgbClr val="000000"/>
                </a:solidFill>
              </a:rPr>
              <a:t> </a:t>
            </a:r>
            <a:r>
              <a:rPr sz="1634" spc="32" dirty="0">
                <a:solidFill>
                  <a:srgbClr val="000000"/>
                </a:solidFill>
              </a:rPr>
              <a:t>in </a:t>
            </a:r>
            <a:r>
              <a:rPr sz="1634" spc="77" dirty="0">
                <a:solidFill>
                  <a:srgbClr val="000000"/>
                </a:solidFill>
              </a:rPr>
              <a:t>the</a:t>
            </a:r>
            <a:r>
              <a:rPr sz="1634" spc="36" dirty="0">
                <a:solidFill>
                  <a:srgbClr val="000000"/>
                </a:solidFill>
              </a:rPr>
              <a:t> </a:t>
            </a:r>
            <a:r>
              <a:rPr sz="1634" spc="123" dirty="0">
                <a:solidFill>
                  <a:srgbClr val="000000"/>
                </a:solidFill>
              </a:rPr>
              <a:t>new</a:t>
            </a:r>
            <a:r>
              <a:rPr sz="1634" spc="45" dirty="0">
                <a:solidFill>
                  <a:srgbClr val="000000"/>
                </a:solidFill>
              </a:rPr>
              <a:t> </a:t>
            </a:r>
            <a:r>
              <a:rPr sz="1634" spc="82" dirty="0">
                <a:solidFill>
                  <a:srgbClr val="000000"/>
                </a:solidFill>
              </a:rPr>
              <a:t>machine.</a:t>
            </a:r>
            <a:endParaRPr sz="1634"/>
          </a:p>
          <a:p>
            <a:pPr marL="11527">
              <a:spcBef>
                <a:spcPts val="1062"/>
              </a:spcBef>
            </a:pPr>
            <a:r>
              <a:rPr sz="1634" spc="91" dirty="0">
                <a:solidFill>
                  <a:srgbClr val="000000"/>
                </a:solidFill>
              </a:rPr>
              <a:t>Creating</a:t>
            </a:r>
            <a:r>
              <a:rPr sz="1634" spc="45" dirty="0">
                <a:solidFill>
                  <a:srgbClr val="000000"/>
                </a:solidFill>
              </a:rPr>
              <a:t> </a:t>
            </a:r>
            <a:r>
              <a:rPr sz="1634" spc="77" dirty="0">
                <a:solidFill>
                  <a:srgbClr val="000000"/>
                </a:solidFill>
              </a:rPr>
              <a:t>the</a:t>
            </a:r>
            <a:r>
              <a:rPr sz="1634" spc="41" dirty="0">
                <a:solidFill>
                  <a:srgbClr val="000000"/>
                </a:solidFill>
              </a:rPr>
              <a:t> </a:t>
            </a:r>
            <a:r>
              <a:rPr sz="1634" spc="118" dirty="0">
                <a:solidFill>
                  <a:srgbClr val="000000"/>
                </a:solidFill>
              </a:rPr>
              <a:t>process</a:t>
            </a:r>
            <a:r>
              <a:rPr sz="1634" spc="50" dirty="0">
                <a:solidFill>
                  <a:srgbClr val="000000"/>
                </a:solidFill>
              </a:rPr>
              <a:t> </a:t>
            </a:r>
            <a:r>
              <a:rPr sz="1634" spc="95" dirty="0">
                <a:solidFill>
                  <a:srgbClr val="000000"/>
                </a:solidFill>
              </a:rPr>
              <a:t>which</a:t>
            </a:r>
            <a:r>
              <a:rPr sz="1634" spc="50" dirty="0">
                <a:solidFill>
                  <a:srgbClr val="000000"/>
                </a:solidFill>
              </a:rPr>
              <a:t> </a:t>
            </a:r>
            <a:r>
              <a:rPr sz="1634" spc="154" dirty="0">
                <a:solidFill>
                  <a:srgbClr val="000000"/>
                </a:solidFill>
              </a:rPr>
              <a:t>has</a:t>
            </a:r>
            <a:r>
              <a:rPr sz="1634" spc="50" dirty="0">
                <a:solidFill>
                  <a:srgbClr val="000000"/>
                </a:solidFill>
              </a:rPr>
              <a:t> </a:t>
            </a:r>
            <a:r>
              <a:rPr sz="1634" spc="54" dirty="0">
                <a:solidFill>
                  <a:srgbClr val="000000"/>
                </a:solidFill>
              </a:rPr>
              <a:t>its</a:t>
            </a:r>
            <a:r>
              <a:rPr sz="1634" spc="41" dirty="0">
                <a:solidFill>
                  <a:srgbClr val="000000"/>
                </a:solidFill>
              </a:rPr>
              <a:t> </a:t>
            </a:r>
            <a:r>
              <a:rPr sz="1634" spc="127" dirty="0">
                <a:solidFill>
                  <a:srgbClr val="000000"/>
                </a:solidFill>
              </a:rPr>
              <a:t>own</a:t>
            </a:r>
            <a:r>
              <a:rPr sz="1634" spc="45" dirty="0">
                <a:solidFill>
                  <a:srgbClr val="000000"/>
                </a:solidFill>
              </a:rPr>
              <a:t> </a:t>
            </a:r>
            <a:r>
              <a:rPr sz="1634" spc="118" dirty="0">
                <a:solidFill>
                  <a:srgbClr val="000000"/>
                </a:solidFill>
              </a:rPr>
              <a:t>PID</a:t>
            </a:r>
            <a:r>
              <a:rPr sz="1634" spc="50" dirty="0">
                <a:solidFill>
                  <a:srgbClr val="000000"/>
                </a:solidFill>
              </a:rPr>
              <a:t> </a:t>
            </a:r>
            <a:r>
              <a:rPr sz="1634" spc="141" dirty="0">
                <a:solidFill>
                  <a:srgbClr val="000000"/>
                </a:solidFill>
              </a:rPr>
              <a:t>namespace</a:t>
            </a:r>
            <a:r>
              <a:rPr sz="1634" spc="50" dirty="0">
                <a:solidFill>
                  <a:srgbClr val="000000"/>
                </a:solidFill>
              </a:rPr>
              <a:t> </a:t>
            </a:r>
            <a:r>
              <a:rPr sz="1634" spc="118" dirty="0">
                <a:solidFill>
                  <a:srgbClr val="000000"/>
                </a:solidFill>
              </a:rPr>
              <a:t>avoids</a:t>
            </a:r>
            <a:r>
              <a:rPr sz="1634" spc="41" dirty="0">
                <a:solidFill>
                  <a:srgbClr val="000000"/>
                </a:solidFill>
              </a:rPr>
              <a:t> </a:t>
            </a:r>
            <a:r>
              <a:rPr sz="1634" spc="77" dirty="0">
                <a:solidFill>
                  <a:srgbClr val="000000"/>
                </a:solidFill>
              </a:rPr>
              <a:t>this</a:t>
            </a:r>
            <a:r>
              <a:rPr sz="1634" spc="41" dirty="0">
                <a:solidFill>
                  <a:srgbClr val="000000"/>
                </a:solidFill>
              </a:rPr>
              <a:t> </a:t>
            </a:r>
            <a:r>
              <a:rPr sz="1634" spc="36" dirty="0">
                <a:solidFill>
                  <a:srgbClr val="000000"/>
                </a:solidFill>
              </a:rPr>
              <a:t>collision.</a:t>
            </a:r>
            <a:endParaRPr sz="1634"/>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2626659" y="468424"/>
            <a:ext cx="9405257" cy="818172"/>
          </a:xfrm>
          <a:prstGeom prst="rect">
            <a:avLst/>
          </a:prstGeom>
        </p:spPr>
        <p:txBody>
          <a:bodyPr vert="horz" wrap="square" lIns="0" tIns="312355" rIns="0" bIns="0" rtlCol="0" anchor="b" anchorCtr="0">
            <a:spAutoFit/>
          </a:bodyPr>
          <a:lstStyle/>
          <a:p>
            <a:pPr marL="1931845">
              <a:spcBef>
                <a:spcPts val="91"/>
              </a:spcBef>
            </a:pPr>
            <a:r>
              <a:rPr sz="3267" spc="245" dirty="0"/>
              <a:t>Mount</a:t>
            </a:r>
            <a:r>
              <a:rPr sz="3267" spc="54" dirty="0"/>
              <a:t> </a:t>
            </a:r>
            <a:r>
              <a:rPr sz="3267" spc="272" dirty="0"/>
              <a:t>namespaces</a:t>
            </a:r>
            <a:endParaRPr sz="3267"/>
          </a:p>
        </p:txBody>
      </p:sp>
      <p:sp>
        <p:nvSpPr>
          <p:cNvPr id="3" name="object 3"/>
          <p:cNvSpPr txBox="1"/>
          <p:nvPr/>
        </p:nvSpPr>
        <p:spPr>
          <a:xfrm>
            <a:off x="1966216" y="1421161"/>
            <a:ext cx="7859614" cy="3294956"/>
          </a:xfrm>
          <a:prstGeom prst="rect">
            <a:avLst/>
          </a:prstGeom>
        </p:spPr>
        <p:txBody>
          <a:bodyPr vert="horz" wrap="square" lIns="0" tIns="169433" rIns="0" bIns="0" rtlCol="0">
            <a:spAutoFit/>
          </a:bodyPr>
          <a:lstStyle/>
          <a:p>
            <a:pPr marL="11527">
              <a:spcBef>
                <a:spcPts val="1334"/>
              </a:spcBef>
            </a:pPr>
            <a:r>
              <a:rPr sz="1815" spc="132" dirty="0">
                <a:latin typeface="Trebuchet MS"/>
                <a:cs typeface="Trebuchet MS"/>
              </a:rPr>
              <a:t>Added</a:t>
            </a:r>
            <a:r>
              <a:rPr sz="1815" spc="32" dirty="0">
                <a:latin typeface="Trebuchet MS"/>
                <a:cs typeface="Trebuchet MS"/>
              </a:rPr>
              <a:t> </a:t>
            </a:r>
            <a:r>
              <a:rPr sz="1815" spc="150" dirty="0">
                <a:latin typeface="Trebuchet MS"/>
                <a:cs typeface="Trebuchet MS"/>
              </a:rPr>
              <a:t>a</a:t>
            </a:r>
            <a:r>
              <a:rPr sz="1815" spc="27" dirty="0">
                <a:latin typeface="Trebuchet MS"/>
                <a:cs typeface="Trebuchet MS"/>
              </a:rPr>
              <a:t> </a:t>
            </a:r>
            <a:r>
              <a:rPr sz="1815" spc="154" dirty="0">
                <a:latin typeface="Trebuchet MS"/>
                <a:cs typeface="Trebuchet MS"/>
              </a:rPr>
              <a:t>member</a:t>
            </a:r>
            <a:r>
              <a:rPr sz="1815" spc="36" dirty="0">
                <a:latin typeface="Trebuchet MS"/>
                <a:cs typeface="Trebuchet MS"/>
              </a:rPr>
              <a:t> </a:t>
            </a:r>
            <a:r>
              <a:rPr sz="1815" spc="163" dirty="0">
                <a:latin typeface="Trebuchet MS"/>
                <a:cs typeface="Trebuchet MS"/>
              </a:rPr>
              <a:t>named</a:t>
            </a:r>
            <a:r>
              <a:rPr sz="1815" spc="64" dirty="0">
                <a:latin typeface="Trebuchet MS"/>
                <a:cs typeface="Trebuchet MS"/>
              </a:rPr>
              <a:t> </a:t>
            </a:r>
            <a:r>
              <a:rPr sz="1815" b="1" spc="163" dirty="0">
                <a:latin typeface="Trebuchet MS"/>
                <a:cs typeface="Trebuchet MS"/>
              </a:rPr>
              <a:t>mnt_ns</a:t>
            </a:r>
            <a:endParaRPr sz="1815">
              <a:latin typeface="Trebuchet MS"/>
              <a:cs typeface="Trebuchet MS"/>
            </a:endParaRPr>
          </a:p>
          <a:p>
            <a:pPr marL="11527">
              <a:spcBef>
                <a:spcPts val="1243"/>
              </a:spcBef>
            </a:pPr>
            <a:r>
              <a:rPr sz="1815" spc="127" dirty="0">
                <a:latin typeface="Trebuchet MS"/>
                <a:cs typeface="Trebuchet MS"/>
              </a:rPr>
              <a:t>(mnt_namespace</a:t>
            </a:r>
            <a:r>
              <a:rPr sz="1815" spc="41" dirty="0">
                <a:latin typeface="Trebuchet MS"/>
                <a:cs typeface="Trebuchet MS"/>
              </a:rPr>
              <a:t> </a:t>
            </a:r>
            <a:r>
              <a:rPr sz="1815" spc="45" dirty="0">
                <a:latin typeface="Trebuchet MS"/>
                <a:cs typeface="Trebuchet MS"/>
              </a:rPr>
              <a:t>object)</a:t>
            </a:r>
            <a:r>
              <a:rPr sz="1815" spc="36" dirty="0">
                <a:latin typeface="Trebuchet MS"/>
                <a:cs typeface="Trebuchet MS"/>
              </a:rPr>
              <a:t> </a:t>
            </a:r>
            <a:r>
              <a:rPr sz="1815" spc="54" dirty="0">
                <a:latin typeface="Trebuchet MS"/>
                <a:cs typeface="Trebuchet MS"/>
              </a:rPr>
              <a:t>to</a:t>
            </a:r>
            <a:r>
              <a:rPr sz="1815" spc="41" dirty="0">
                <a:latin typeface="Trebuchet MS"/>
                <a:cs typeface="Trebuchet MS"/>
              </a:rPr>
              <a:t> </a:t>
            </a:r>
            <a:r>
              <a:rPr sz="1815" spc="91" dirty="0">
                <a:latin typeface="Trebuchet MS"/>
                <a:cs typeface="Trebuchet MS"/>
              </a:rPr>
              <a:t>the</a:t>
            </a:r>
            <a:r>
              <a:rPr sz="1815" spc="73" dirty="0">
                <a:latin typeface="Trebuchet MS"/>
                <a:cs typeface="Trebuchet MS"/>
              </a:rPr>
              <a:t> </a:t>
            </a:r>
            <a:r>
              <a:rPr sz="1815" i="1" spc="95" dirty="0">
                <a:solidFill>
                  <a:srgbClr val="0000FF"/>
                </a:solidFill>
                <a:latin typeface="Trebuchet MS"/>
                <a:cs typeface="Trebuchet MS"/>
              </a:rPr>
              <a:t>nsproxy</a:t>
            </a:r>
            <a:r>
              <a:rPr sz="1815" spc="95" dirty="0">
                <a:latin typeface="Trebuchet MS"/>
                <a:cs typeface="Trebuchet MS"/>
              </a:rPr>
              <a:t>.</a:t>
            </a:r>
            <a:endParaRPr sz="1815">
              <a:latin typeface="Trebuchet MS"/>
              <a:cs typeface="Trebuchet MS"/>
            </a:endParaRPr>
          </a:p>
          <a:p>
            <a:pPr marL="11527" marR="4611" indent="272602">
              <a:lnSpc>
                <a:spcPct val="98100"/>
              </a:lnSpc>
              <a:spcBef>
                <a:spcPts val="1284"/>
              </a:spcBef>
              <a:buChar char="●"/>
              <a:tabLst>
                <a:tab pos="284129" algn="l"/>
              </a:tabLst>
            </a:pPr>
            <a:r>
              <a:rPr sz="1815" spc="86" dirty="0">
                <a:latin typeface="Trebuchet MS"/>
                <a:cs typeface="Trebuchet MS"/>
              </a:rPr>
              <a:t>In</a:t>
            </a:r>
            <a:r>
              <a:rPr sz="1815" spc="50" dirty="0">
                <a:latin typeface="Trebuchet MS"/>
                <a:cs typeface="Trebuchet MS"/>
              </a:rPr>
              <a:t> </a:t>
            </a:r>
            <a:r>
              <a:rPr sz="1815" spc="91" dirty="0">
                <a:latin typeface="Trebuchet MS"/>
                <a:cs typeface="Trebuchet MS"/>
              </a:rPr>
              <a:t>the</a:t>
            </a:r>
            <a:r>
              <a:rPr sz="1815" spc="50" dirty="0">
                <a:latin typeface="Trebuchet MS"/>
                <a:cs typeface="Trebuchet MS"/>
              </a:rPr>
              <a:t> </a:t>
            </a:r>
            <a:r>
              <a:rPr sz="1815" spc="136" dirty="0">
                <a:latin typeface="Trebuchet MS"/>
                <a:cs typeface="Trebuchet MS"/>
              </a:rPr>
              <a:t>new</a:t>
            </a:r>
            <a:r>
              <a:rPr sz="1815" spc="54" dirty="0">
                <a:latin typeface="Trebuchet MS"/>
                <a:cs typeface="Trebuchet MS"/>
              </a:rPr>
              <a:t> </a:t>
            </a:r>
            <a:r>
              <a:rPr sz="1815" spc="136" dirty="0">
                <a:latin typeface="Trebuchet MS"/>
                <a:cs typeface="Trebuchet MS"/>
              </a:rPr>
              <a:t>mount</a:t>
            </a:r>
            <a:r>
              <a:rPr sz="1815" spc="36" dirty="0">
                <a:latin typeface="Trebuchet MS"/>
                <a:cs typeface="Trebuchet MS"/>
              </a:rPr>
              <a:t> </a:t>
            </a:r>
            <a:r>
              <a:rPr sz="1815" spc="127" dirty="0">
                <a:latin typeface="Trebuchet MS"/>
                <a:cs typeface="Trebuchet MS"/>
              </a:rPr>
              <a:t>namespace,</a:t>
            </a:r>
            <a:r>
              <a:rPr sz="1815" spc="41" dirty="0">
                <a:latin typeface="Trebuchet MS"/>
                <a:cs typeface="Trebuchet MS"/>
              </a:rPr>
              <a:t> </a:t>
            </a:r>
            <a:r>
              <a:rPr sz="1815" dirty="0">
                <a:latin typeface="Trebuchet MS"/>
                <a:cs typeface="Trebuchet MS"/>
              </a:rPr>
              <a:t>all</a:t>
            </a:r>
            <a:r>
              <a:rPr sz="1815" spc="45" dirty="0">
                <a:latin typeface="Trebuchet MS"/>
                <a:cs typeface="Trebuchet MS"/>
              </a:rPr>
              <a:t> </a:t>
            </a:r>
            <a:r>
              <a:rPr sz="1815" spc="109" dirty="0">
                <a:latin typeface="Trebuchet MS"/>
                <a:cs typeface="Trebuchet MS"/>
              </a:rPr>
              <a:t>previous</a:t>
            </a:r>
            <a:r>
              <a:rPr sz="1815" spc="45" dirty="0">
                <a:latin typeface="Trebuchet MS"/>
                <a:cs typeface="Trebuchet MS"/>
              </a:rPr>
              <a:t> </a:t>
            </a:r>
            <a:r>
              <a:rPr sz="1815" spc="150" dirty="0">
                <a:latin typeface="Trebuchet MS"/>
                <a:cs typeface="Trebuchet MS"/>
              </a:rPr>
              <a:t>mounts</a:t>
            </a:r>
            <a:r>
              <a:rPr sz="1815" spc="41" dirty="0">
                <a:latin typeface="Trebuchet MS"/>
                <a:cs typeface="Trebuchet MS"/>
              </a:rPr>
              <a:t> </a:t>
            </a:r>
            <a:r>
              <a:rPr sz="1815" dirty="0">
                <a:latin typeface="Trebuchet MS"/>
                <a:cs typeface="Trebuchet MS"/>
              </a:rPr>
              <a:t>will</a:t>
            </a:r>
            <a:r>
              <a:rPr sz="1815" spc="45" dirty="0">
                <a:latin typeface="Trebuchet MS"/>
                <a:cs typeface="Trebuchet MS"/>
              </a:rPr>
              <a:t> </a:t>
            </a:r>
            <a:r>
              <a:rPr sz="1815" spc="127" dirty="0">
                <a:latin typeface="Trebuchet MS"/>
                <a:cs typeface="Trebuchet MS"/>
              </a:rPr>
              <a:t>be</a:t>
            </a:r>
            <a:r>
              <a:rPr sz="1815" spc="50" dirty="0">
                <a:latin typeface="Trebuchet MS"/>
                <a:cs typeface="Trebuchet MS"/>
              </a:rPr>
              <a:t> visible; </a:t>
            </a:r>
            <a:r>
              <a:rPr sz="1815" spc="150" dirty="0">
                <a:latin typeface="Trebuchet MS"/>
                <a:cs typeface="Trebuchet MS"/>
              </a:rPr>
              <a:t>and</a:t>
            </a:r>
            <a:r>
              <a:rPr sz="1815" spc="27" dirty="0">
                <a:latin typeface="Trebuchet MS"/>
                <a:cs typeface="Trebuchet MS"/>
              </a:rPr>
              <a:t> </a:t>
            </a:r>
            <a:r>
              <a:rPr sz="1815" spc="86" dirty="0">
                <a:latin typeface="Trebuchet MS"/>
                <a:cs typeface="Trebuchet MS"/>
              </a:rPr>
              <a:t>from</a:t>
            </a:r>
            <a:r>
              <a:rPr sz="1815" spc="50" dirty="0">
                <a:latin typeface="Trebuchet MS"/>
                <a:cs typeface="Trebuchet MS"/>
              </a:rPr>
              <a:t> </a:t>
            </a:r>
            <a:r>
              <a:rPr sz="1815" spc="132" dirty="0">
                <a:latin typeface="Trebuchet MS"/>
                <a:cs typeface="Trebuchet MS"/>
              </a:rPr>
              <a:t>now</a:t>
            </a:r>
            <a:r>
              <a:rPr sz="1815" spc="41" dirty="0">
                <a:latin typeface="Trebuchet MS"/>
                <a:cs typeface="Trebuchet MS"/>
              </a:rPr>
              <a:t> </a:t>
            </a:r>
            <a:r>
              <a:rPr sz="1815" spc="64" dirty="0">
                <a:latin typeface="Trebuchet MS"/>
                <a:cs typeface="Trebuchet MS"/>
              </a:rPr>
              <a:t>on,</a:t>
            </a:r>
            <a:r>
              <a:rPr sz="1815" spc="32" dirty="0">
                <a:latin typeface="Trebuchet MS"/>
                <a:cs typeface="Trebuchet MS"/>
              </a:rPr>
              <a:t> </a:t>
            </a:r>
            <a:r>
              <a:rPr sz="1815" spc="118" dirty="0">
                <a:latin typeface="Trebuchet MS"/>
                <a:cs typeface="Trebuchet MS"/>
              </a:rPr>
              <a:t>mounts/unmounts</a:t>
            </a:r>
            <a:r>
              <a:rPr sz="1815" spc="36" dirty="0">
                <a:latin typeface="Trebuchet MS"/>
                <a:cs typeface="Trebuchet MS"/>
              </a:rPr>
              <a:t> </a:t>
            </a:r>
            <a:r>
              <a:rPr sz="1815" spc="64" dirty="0">
                <a:latin typeface="Trebuchet MS"/>
                <a:cs typeface="Trebuchet MS"/>
              </a:rPr>
              <a:t>in</a:t>
            </a:r>
            <a:r>
              <a:rPr sz="1815" spc="41" dirty="0">
                <a:latin typeface="Trebuchet MS"/>
                <a:cs typeface="Trebuchet MS"/>
              </a:rPr>
              <a:t> </a:t>
            </a:r>
            <a:r>
              <a:rPr sz="1815" spc="68" dirty="0">
                <a:latin typeface="Trebuchet MS"/>
                <a:cs typeface="Trebuchet MS"/>
              </a:rPr>
              <a:t>that</a:t>
            </a:r>
            <a:r>
              <a:rPr sz="1815" spc="36" dirty="0">
                <a:latin typeface="Trebuchet MS"/>
                <a:cs typeface="Trebuchet MS"/>
              </a:rPr>
              <a:t> </a:t>
            </a:r>
            <a:r>
              <a:rPr sz="1815" spc="136" dirty="0">
                <a:latin typeface="Trebuchet MS"/>
                <a:cs typeface="Trebuchet MS"/>
              </a:rPr>
              <a:t>mount</a:t>
            </a:r>
            <a:r>
              <a:rPr sz="1815" spc="27" dirty="0">
                <a:latin typeface="Trebuchet MS"/>
                <a:cs typeface="Trebuchet MS"/>
              </a:rPr>
              <a:t> </a:t>
            </a:r>
            <a:r>
              <a:rPr sz="1815" spc="150" dirty="0">
                <a:latin typeface="Trebuchet MS"/>
                <a:cs typeface="Trebuchet MS"/>
              </a:rPr>
              <a:t>namespace</a:t>
            </a:r>
            <a:r>
              <a:rPr sz="1815" spc="45" dirty="0">
                <a:latin typeface="Trebuchet MS"/>
                <a:cs typeface="Trebuchet MS"/>
              </a:rPr>
              <a:t> </a:t>
            </a:r>
            <a:r>
              <a:rPr sz="1815" spc="68" dirty="0">
                <a:latin typeface="Trebuchet MS"/>
                <a:cs typeface="Trebuchet MS"/>
              </a:rPr>
              <a:t>are </a:t>
            </a:r>
            <a:r>
              <a:rPr sz="1815" spc="73" dirty="0">
                <a:latin typeface="Trebuchet MS"/>
                <a:cs typeface="Trebuchet MS"/>
              </a:rPr>
              <a:t>invisible</a:t>
            </a:r>
            <a:r>
              <a:rPr sz="1815" spc="41" dirty="0">
                <a:latin typeface="Trebuchet MS"/>
                <a:cs typeface="Trebuchet MS"/>
              </a:rPr>
              <a:t> </a:t>
            </a:r>
            <a:r>
              <a:rPr sz="1815" spc="54" dirty="0">
                <a:latin typeface="Trebuchet MS"/>
                <a:cs typeface="Trebuchet MS"/>
              </a:rPr>
              <a:t>to</a:t>
            </a:r>
            <a:r>
              <a:rPr sz="1815" spc="45" dirty="0">
                <a:latin typeface="Trebuchet MS"/>
                <a:cs typeface="Trebuchet MS"/>
              </a:rPr>
              <a:t> </a:t>
            </a:r>
            <a:r>
              <a:rPr sz="1815" spc="91" dirty="0">
                <a:latin typeface="Trebuchet MS"/>
                <a:cs typeface="Trebuchet MS"/>
              </a:rPr>
              <a:t>the</a:t>
            </a:r>
            <a:r>
              <a:rPr sz="1815" spc="41" dirty="0">
                <a:latin typeface="Trebuchet MS"/>
                <a:cs typeface="Trebuchet MS"/>
              </a:rPr>
              <a:t> </a:t>
            </a:r>
            <a:r>
              <a:rPr sz="1815" spc="77" dirty="0">
                <a:latin typeface="Trebuchet MS"/>
                <a:cs typeface="Trebuchet MS"/>
              </a:rPr>
              <a:t>rest</a:t>
            </a:r>
            <a:r>
              <a:rPr sz="1815" spc="32" dirty="0">
                <a:latin typeface="Trebuchet MS"/>
                <a:cs typeface="Trebuchet MS"/>
              </a:rPr>
              <a:t> </a:t>
            </a:r>
            <a:r>
              <a:rPr sz="1815" spc="45" dirty="0">
                <a:latin typeface="Trebuchet MS"/>
                <a:cs typeface="Trebuchet MS"/>
              </a:rPr>
              <a:t>of</a:t>
            </a:r>
            <a:r>
              <a:rPr sz="1815" spc="36" dirty="0">
                <a:latin typeface="Trebuchet MS"/>
                <a:cs typeface="Trebuchet MS"/>
              </a:rPr>
              <a:t> </a:t>
            </a:r>
            <a:r>
              <a:rPr sz="1815" spc="91" dirty="0">
                <a:latin typeface="Trebuchet MS"/>
                <a:cs typeface="Trebuchet MS"/>
              </a:rPr>
              <a:t>the</a:t>
            </a:r>
            <a:r>
              <a:rPr sz="1815" spc="45" dirty="0">
                <a:latin typeface="Trebuchet MS"/>
                <a:cs typeface="Trebuchet MS"/>
              </a:rPr>
              <a:t> </a:t>
            </a:r>
            <a:r>
              <a:rPr sz="1815" spc="109" dirty="0">
                <a:latin typeface="Trebuchet MS"/>
                <a:cs typeface="Trebuchet MS"/>
              </a:rPr>
              <a:t>system.</a:t>
            </a:r>
            <a:endParaRPr sz="1815">
              <a:latin typeface="Trebuchet MS"/>
              <a:cs typeface="Trebuchet MS"/>
            </a:endParaRPr>
          </a:p>
          <a:p>
            <a:pPr marL="11527" marR="463942" indent="272602">
              <a:lnSpc>
                <a:spcPts val="2133"/>
              </a:lnSpc>
              <a:spcBef>
                <a:spcPts val="1352"/>
              </a:spcBef>
              <a:buChar char="●"/>
              <a:tabLst>
                <a:tab pos="284129" algn="l"/>
              </a:tabLst>
            </a:pPr>
            <a:r>
              <a:rPr sz="1815" spc="113" dirty="0">
                <a:latin typeface="Trebuchet MS"/>
                <a:cs typeface="Trebuchet MS"/>
              </a:rPr>
              <a:t>mounts/unmounts</a:t>
            </a:r>
            <a:r>
              <a:rPr sz="1815" spc="41" dirty="0">
                <a:latin typeface="Trebuchet MS"/>
                <a:cs typeface="Trebuchet MS"/>
              </a:rPr>
              <a:t> </a:t>
            </a:r>
            <a:r>
              <a:rPr sz="1815" spc="64" dirty="0">
                <a:latin typeface="Trebuchet MS"/>
                <a:cs typeface="Trebuchet MS"/>
              </a:rPr>
              <a:t>in</a:t>
            </a:r>
            <a:r>
              <a:rPr sz="1815" spc="45" dirty="0">
                <a:latin typeface="Trebuchet MS"/>
                <a:cs typeface="Trebuchet MS"/>
              </a:rPr>
              <a:t> </a:t>
            </a:r>
            <a:r>
              <a:rPr sz="1815" spc="91" dirty="0">
                <a:latin typeface="Trebuchet MS"/>
                <a:cs typeface="Trebuchet MS"/>
              </a:rPr>
              <a:t>the</a:t>
            </a:r>
            <a:r>
              <a:rPr sz="1815" spc="50" dirty="0">
                <a:latin typeface="Trebuchet MS"/>
                <a:cs typeface="Trebuchet MS"/>
              </a:rPr>
              <a:t> </a:t>
            </a:r>
            <a:r>
              <a:rPr sz="1815" spc="91" dirty="0">
                <a:latin typeface="Trebuchet MS"/>
                <a:cs typeface="Trebuchet MS"/>
              </a:rPr>
              <a:t>global</a:t>
            </a:r>
            <a:r>
              <a:rPr sz="1815" spc="41" dirty="0">
                <a:latin typeface="Trebuchet MS"/>
                <a:cs typeface="Trebuchet MS"/>
              </a:rPr>
              <a:t> </a:t>
            </a:r>
            <a:r>
              <a:rPr sz="1815" spc="154" dirty="0">
                <a:latin typeface="Trebuchet MS"/>
                <a:cs typeface="Trebuchet MS"/>
              </a:rPr>
              <a:t>namespace</a:t>
            </a:r>
            <a:r>
              <a:rPr sz="1815" spc="45" dirty="0">
                <a:latin typeface="Trebuchet MS"/>
                <a:cs typeface="Trebuchet MS"/>
              </a:rPr>
              <a:t> </a:t>
            </a:r>
            <a:r>
              <a:rPr sz="1815" spc="91" dirty="0">
                <a:latin typeface="Trebuchet MS"/>
                <a:cs typeface="Trebuchet MS"/>
              </a:rPr>
              <a:t>are</a:t>
            </a:r>
            <a:r>
              <a:rPr sz="1815" spc="45" dirty="0">
                <a:latin typeface="Trebuchet MS"/>
                <a:cs typeface="Trebuchet MS"/>
              </a:rPr>
              <a:t> </a:t>
            </a:r>
            <a:r>
              <a:rPr sz="1815" spc="77" dirty="0">
                <a:latin typeface="Trebuchet MS"/>
                <a:cs typeface="Trebuchet MS"/>
              </a:rPr>
              <a:t>visible</a:t>
            </a:r>
            <a:r>
              <a:rPr sz="1815" spc="50" dirty="0">
                <a:latin typeface="Trebuchet MS"/>
                <a:cs typeface="Trebuchet MS"/>
              </a:rPr>
              <a:t> </a:t>
            </a:r>
            <a:r>
              <a:rPr sz="1815" spc="64" dirty="0">
                <a:latin typeface="Trebuchet MS"/>
                <a:cs typeface="Trebuchet MS"/>
              </a:rPr>
              <a:t>in</a:t>
            </a:r>
            <a:r>
              <a:rPr sz="1815" spc="45" dirty="0">
                <a:latin typeface="Trebuchet MS"/>
                <a:cs typeface="Trebuchet MS"/>
              </a:rPr>
              <a:t> </a:t>
            </a:r>
            <a:r>
              <a:rPr sz="1815" spc="50" dirty="0">
                <a:latin typeface="Trebuchet MS"/>
                <a:cs typeface="Trebuchet MS"/>
              </a:rPr>
              <a:t>that </a:t>
            </a:r>
            <a:r>
              <a:rPr sz="1815" spc="118" dirty="0">
                <a:latin typeface="Trebuchet MS"/>
                <a:cs typeface="Trebuchet MS"/>
              </a:rPr>
              <a:t>namespace.</a:t>
            </a:r>
            <a:endParaRPr sz="1815">
              <a:latin typeface="Trebuchet MS"/>
              <a:cs typeface="Trebuchet MS"/>
            </a:endParaRPr>
          </a:p>
          <a:p>
            <a:pPr marL="11527" marR="771701">
              <a:lnSpc>
                <a:spcPts val="2133"/>
              </a:lnSpc>
              <a:spcBef>
                <a:spcPts val="1289"/>
              </a:spcBef>
            </a:pPr>
            <a:r>
              <a:rPr sz="1815" spc="127" dirty="0">
                <a:latin typeface="Trebuchet MS"/>
                <a:cs typeface="Trebuchet MS"/>
              </a:rPr>
              <a:t>More</a:t>
            </a:r>
            <a:r>
              <a:rPr sz="1815" spc="36" dirty="0">
                <a:latin typeface="Trebuchet MS"/>
                <a:cs typeface="Trebuchet MS"/>
              </a:rPr>
              <a:t> </a:t>
            </a:r>
            <a:r>
              <a:rPr sz="1815" spc="54" dirty="0">
                <a:latin typeface="Trebuchet MS"/>
                <a:cs typeface="Trebuchet MS"/>
              </a:rPr>
              <a:t>info</a:t>
            </a:r>
            <a:r>
              <a:rPr sz="1815" spc="36" dirty="0">
                <a:latin typeface="Trebuchet MS"/>
                <a:cs typeface="Trebuchet MS"/>
              </a:rPr>
              <a:t> </a:t>
            </a:r>
            <a:r>
              <a:rPr sz="1815" spc="109" dirty="0">
                <a:latin typeface="Trebuchet MS"/>
                <a:cs typeface="Trebuchet MS"/>
              </a:rPr>
              <a:t>about</a:t>
            </a:r>
            <a:r>
              <a:rPr sz="1815" spc="27" dirty="0">
                <a:latin typeface="Trebuchet MS"/>
                <a:cs typeface="Trebuchet MS"/>
              </a:rPr>
              <a:t> </a:t>
            </a:r>
            <a:r>
              <a:rPr sz="1815" spc="91" dirty="0">
                <a:latin typeface="Trebuchet MS"/>
                <a:cs typeface="Trebuchet MS"/>
              </a:rPr>
              <a:t>the</a:t>
            </a:r>
            <a:r>
              <a:rPr sz="1815" spc="45" dirty="0">
                <a:latin typeface="Trebuchet MS"/>
                <a:cs typeface="Trebuchet MS"/>
              </a:rPr>
              <a:t> </a:t>
            </a:r>
            <a:r>
              <a:rPr sz="1815" spc="64" dirty="0">
                <a:latin typeface="Trebuchet MS"/>
                <a:cs typeface="Trebuchet MS"/>
              </a:rPr>
              <a:t>low</a:t>
            </a:r>
            <a:r>
              <a:rPr sz="1815" spc="41" dirty="0">
                <a:latin typeface="Trebuchet MS"/>
                <a:cs typeface="Trebuchet MS"/>
              </a:rPr>
              <a:t> </a:t>
            </a:r>
            <a:r>
              <a:rPr sz="1815" spc="73" dirty="0">
                <a:latin typeface="Trebuchet MS"/>
                <a:cs typeface="Trebuchet MS"/>
              </a:rPr>
              <a:t>level</a:t>
            </a:r>
            <a:r>
              <a:rPr sz="1815" spc="32" dirty="0">
                <a:latin typeface="Trebuchet MS"/>
                <a:cs typeface="Trebuchet MS"/>
              </a:rPr>
              <a:t> </a:t>
            </a:r>
            <a:r>
              <a:rPr sz="1815" spc="73" dirty="0">
                <a:latin typeface="Trebuchet MS"/>
                <a:cs typeface="Trebuchet MS"/>
              </a:rPr>
              <a:t>details</a:t>
            </a:r>
            <a:r>
              <a:rPr sz="1815" spc="36" dirty="0">
                <a:latin typeface="Trebuchet MS"/>
                <a:cs typeface="Trebuchet MS"/>
              </a:rPr>
              <a:t> </a:t>
            </a:r>
            <a:r>
              <a:rPr sz="1815" spc="136" dirty="0">
                <a:latin typeface="Trebuchet MS"/>
                <a:cs typeface="Trebuchet MS"/>
              </a:rPr>
              <a:t>can</a:t>
            </a:r>
            <a:r>
              <a:rPr sz="1815" spc="32" dirty="0">
                <a:latin typeface="Trebuchet MS"/>
                <a:cs typeface="Trebuchet MS"/>
              </a:rPr>
              <a:t> </a:t>
            </a:r>
            <a:r>
              <a:rPr sz="1815" spc="136" dirty="0">
                <a:latin typeface="Trebuchet MS"/>
                <a:cs typeface="Trebuchet MS"/>
              </a:rPr>
              <a:t>be</a:t>
            </a:r>
            <a:r>
              <a:rPr sz="1815" spc="41" dirty="0">
                <a:latin typeface="Trebuchet MS"/>
                <a:cs typeface="Trebuchet MS"/>
              </a:rPr>
              <a:t> </a:t>
            </a:r>
            <a:r>
              <a:rPr sz="1815" spc="109" dirty="0">
                <a:latin typeface="Trebuchet MS"/>
                <a:cs typeface="Trebuchet MS"/>
              </a:rPr>
              <a:t>found</a:t>
            </a:r>
            <a:r>
              <a:rPr sz="1815" spc="32" dirty="0">
                <a:latin typeface="Trebuchet MS"/>
                <a:cs typeface="Trebuchet MS"/>
              </a:rPr>
              <a:t> </a:t>
            </a:r>
            <a:r>
              <a:rPr sz="1815" spc="64" dirty="0">
                <a:latin typeface="Trebuchet MS"/>
                <a:cs typeface="Trebuchet MS"/>
              </a:rPr>
              <a:t>in</a:t>
            </a:r>
            <a:r>
              <a:rPr sz="1815" spc="41" dirty="0">
                <a:latin typeface="Trebuchet MS"/>
                <a:cs typeface="Trebuchet MS"/>
              </a:rPr>
              <a:t> </a:t>
            </a:r>
            <a:r>
              <a:rPr sz="1815" spc="109" dirty="0">
                <a:latin typeface="Trebuchet MS"/>
                <a:cs typeface="Trebuchet MS"/>
              </a:rPr>
              <a:t>“Shared subtrees”by</a:t>
            </a:r>
            <a:r>
              <a:rPr sz="1815" spc="236" dirty="0">
                <a:latin typeface="Trebuchet MS"/>
                <a:cs typeface="Trebuchet MS"/>
              </a:rPr>
              <a:t> </a:t>
            </a:r>
            <a:r>
              <a:rPr sz="1815" spc="68" dirty="0">
                <a:latin typeface="Trebuchet MS"/>
                <a:cs typeface="Trebuchet MS"/>
              </a:rPr>
              <a:t>Jonathan</a:t>
            </a:r>
            <a:r>
              <a:rPr sz="1815" spc="250" dirty="0">
                <a:latin typeface="Trebuchet MS"/>
                <a:cs typeface="Trebuchet MS"/>
              </a:rPr>
              <a:t> </a:t>
            </a:r>
            <a:r>
              <a:rPr sz="1815" spc="68" dirty="0">
                <a:latin typeface="Trebuchet MS"/>
                <a:cs typeface="Trebuchet MS"/>
              </a:rPr>
              <a:t>Corbet,</a:t>
            </a:r>
            <a:r>
              <a:rPr sz="1815" spc="277" dirty="0">
                <a:latin typeface="Trebuchet MS"/>
                <a:cs typeface="Trebuchet MS"/>
              </a:rPr>
              <a:t> </a:t>
            </a:r>
            <a:r>
              <a:rPr sz="1815" spc="-9" dirty="0">
                <a:latin typeface="Trebuchet MS"/>
                <a:cs typeface="Trebuchet MS"/>
                <a:hlinkClick r:id="rId2"/>
              </a:rPr>
              <a:t>http://lwn.net/Articles/159077</a:t>
            </a:r>
            <a:endParaRPr sz="1815">
              <a:latin typeface="Trebuchet MS"/>
              <a:cs typeface="Trebuchet MS"/>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2626659" y="468424"/>
            <a:ext cx="9405257" cy="818172"/>
          </a:xfrm>
          <a:prstGeom prst="rect">
            <a:avLst/>
          </a:prstGeom>
        </p:spPr>
        <p:txBody>
          <a:bodyPr vert="horz" wrap="square" lIns="0" tIns="312355" rIns="0" bIns="0" rtlCol="0" anchor="b" anchorCtr="0">
            <a:spAutoFit/>
          </a:bodyPr>
          <a:lstStyle/>
          <a:p>
            <a:pPr marL="2151425">
              <a:spcBef>
                <a:spcPts val="91"/>
              </a:spcBef>
            </a:pPr>
            <a:r>
              <a:rPr sz="3267" spc="222" dirty="0"/>
              <a:t>User</a:t>
            </a:r>
            <a:r>
              <a:rPr sz="3267" spc="41" dirty="0"/>
              <a:t> </a:t>
            </a:r>
            <a:r>
              <a:rPr sz="3267" spc="281" dirty="0"/>
              <a:t>Namespaces</a:t>
            </a:r>
            <a:endParaRPr sz="3267"/>
          </a:p>
        </p:txBody>
      </p:sp>
      <p:sp>
        <p:nvSpPr>
          <p:cNvPr id="3" name="object 3"/>
          <p:cNvSpPr txBox="1"/>
          <p:nvPr/>
        </p:nvSpPr>
        <p:spPr>
          <a:xfrm>
            <a:off x="1966217" y="1580221"/>
            <a:ext cx="8210582" cy="4035462"/>
          </a:xfrm>
          <a:prstGeom prst="rect">
            <a:avLst/>
          </a:prstGeom>
        </p:spPr>
        <p:txBody>
          <a:bodyPr vert="horz" wrap="square" lIns="0" tIns="14984" rIns="0" bIns="0" rtlCol="0">
            <a:spAutoFit/>
          </a:bodyPr>
          <a:lstStyle/>
          <a:p>
            <a:pPr marL="11527" marR="134284">
              <a:spcBef>
                <a:spcPts val="118"/>
              </a:spcBef>
            </a:pPr>
            <a:r>
              <a:rPr sz="1679" spc="141" dirty="0">
                <a:latin typeface="Trebuchet MS"/>
                <a:cs typeface="Trebuchet MS"/>
              </a:rPr>
              <a:t>Added</a:t>
            </a:r>
            <a:r>
              <a:rPr sz="1679" spc="41" dirty="0">
                <a:latin typeface="Trebuchet MS"/>
                <a:cs typeface="Trebuchet MS"/>
              </a:rPr>
              <a:t> </a:t>
            </a:r>
            <a:r>
              <a:rPr sz="1679" spc="159" dirty="0">
                <a:latin typeface="Trebuchet MS"/>
                <a:cs typeface="Trebuchet MS"/>
              </a:rPr>
              <a:t>a</a:t>
            </a:r>
            <a:r>
              <a:rPr sz="1679" spc="59" dirty="0">
                <a:latin typeface="Trebuchet MS"/>
                <a:cs typeface="Trebuchet MS"/>
              </a:rPr>
              <a:t> </a:t>
            </a:r>
            <a:r>
              <a:rPr sz="1679" spc="163" dirty="0">
                <a:latin typeface="Trebuchet MS"/>
                <a:cs typeface="Trebuchet MS"/>
              </a:rPr>
              <a:t>member</a:t>
            </a:r>
            <a:r>
              <a:rPr sz="1679" spc="50" dirty="0">
                <a:latin typeface="Trebuchet MS"/>
                <a:cs typeface="Trebuchet MS"/>
              </a:rPr>
              <a:t> </a:t>
            </a:r>
            <a:r>
              <a:rPr sz="1679" spc="177" dirty="0">
                <a:latin typeface="Trebuchet MS"/>
                <a:cs typeface="Trebuchet MS"/>
              </a:rPr>
              <a:t>named</a:t>
            </a:r>
            <a:r>
              <a:rPr sz="1679" spc="91" dirty="0">
                <a:latin typeface="Trebuchet MS"/>
                <a:cs typeface="Trebuchet MS"/>
              </a:rPr>
              <a:t> </a:t>
            </a:r>
            <a:r>
              <a:rPr sz="1679" i="1" spc="118" dirty="0">
                <a:latin typeface="Trebuchet MS"/>
                <a:cs typeface="Trebuchet MS"/>
              </a:rPr>
              <a:t>user_ns</a:t>
            </a:r>
            <a:r>
              <a:rPr sz="1679" i="1" spc="68" dirty="0">
                <a:latin typeface="Trebuchet MS"/>
                <a:cs typeface="Trebuchet MS"/>
              </a:rPr>
              <a:t> </a:t>
            </a:r>
            <a:r>
              <a:rPr sz="1679" spc="136" dirty="0">
                <a:latin typeface="Trebuchet MS"/>
                <a:cs typeface="Trebuchet MS"/>
              </a:rPr>
              <a:t>(user_namespace</a:t>
            </a:r>
            <a:r>
              <a:rPr sz="1679" spc="54" dirty="0">
                <a:latin typeface="Trebuchet MS"/>
                <a:cs typeface="Trebuchet MS"/>
              </a:rPr>
              <a:t> </a:t>
            </a:r>
            <a:r>
              <a:rPr sz="1679" spc="64" dirty="0">
                <a:latin typeface="Trebuchet MS"/>
                <a:cs typeface="Trebuchet MS"/>
              </a:rPr>
              <a:t>object)</a:t>
            </a:r>
            <a:r>
              <a:rPr sz="1679" spc="59" dirty="0">
                <a:latin typeface="Trebuchet MS"/>
                <a:cs typeface="Trebuchet MS"/>
              </a:rPr>
              <a:t> </a:t>
            </a:r>
            <a:r>
              <a:rPr sz="1679" spc="68" dirty="0">
                <a:latin typeface="Trebuchet MS"/>
                <a:cs typeface="Trebuchet MS"/>
              </a:rPr>
              <a:t>to</a:t>
            </a:r>
            <a:r>
              <a:rPr sz="1679" spc="59" dirty="0">
                <a:latin typeface="Trebuchet MS"/>
                <a:cs typeface="Trebuchet MS"/>
              </a:rPr>
              <a:t> </a:t>
            </a:r>
            <a:r>
              <a:rPr sz="1679" spc="68" dirty="0">
                <a:latin typeface="Trebuchet MS"/>
                <a:cs typeface="Trebuchet MS"/>
              </a:rPr>
              <a:t>the </a:t>
            </a:r>
            <a:r>
              <a:rPr sz="1679" spc="91" dirty="0">
                <a:latin typeface="Trebuchet MS"/>
                <a:cs typeface="Trebuchet MS"/>
              </a:rPr>
              <a:t>credentials</a:t>
            </a:r>
            <a:r>
              <a:rPr sz="1679" spc="45" dirty="0">
                <a:latin typeface="Trebuchet MS"/>
                <a:cs typeface="Trebuchet MS"/>
              </a:rPr>
              <a:t> </a:t>
            </a:r>
            <a:r>
              <a:rPr sz="1679" spc="64" dirty="0">
                <a:latin typeface="Trebuchet MS"/>
                <a:cs typeface="Trebuchet MS"/>
              </a:rPr>
              <a:t>object</a:t>
            </a:r>
            <a:r>
              <a:rPr sz="1679" spc="50" dirty="0">
                <a:latin typeface="Trebuchet MS"/>
                <a:cs typeface="Trebuchet MS"/>
              </a:rPr>
              <a:t> </a:t>
            </a:r>
            <a:r>
              <a:rPr sz="1679" spc="82" dirty="0">
                <a:latin typeface="Trebuchet MS"/>
                <a:cs typeface="Trebuchet MS"/>
              </a:rPr>
              <a:t>(</a:t>
            </a:r>
            <a:r>
              <a:rPr sz="1679" spc="82" dirty="0">
                <a:solidFill>
                  <a:srgbClr val="0000FF"/>
                </a:solidFill>
                <a:latin typeface="Trebuchet MS"/>
                <a:cs typeface="Trebuchet MS"/>
              </a:rPr>
              <a:t>struct</a:t>
            </a:r>
            <a:r>
              <a:rPr sz="1679" spc="64" dirty="0">
                <a:solidFill>
                  <a:srgbClr val="0000FF"/>
                </a:solidFill>
                <a:latin typeface="Trebuchet MS"/>
                <a:cs typeface="Trebuchet MS"/>
              </a:rPr>
              <a:t> cred</a:t>
            </a:r>
            <a:r>
              <a:rPr sz="1679" spc="64" dirty="0">
                <a:latin typeface="Trebuchet MS"/>
                <a:cs typeface="Trebuchet MS"/>
              </a:rPr>
              <a:t>).</a:t>
            </a:r>
            <a:r>
              <a:rPr sz="1679" spc="50" dirty="0">
                <a:latin typeface="Trebuchet MS"/>
                <a:cs typeface="Trebuchet MS"/>
              </a:rPr>
              <a:t> </a:t>
            </a:r>
            <a:r>
              <a:rPr sz="1679" spc="100" dirty="0">
                <a:latin typeface="Trebuchet MS"/>
                <a:cs typeface="Trebuchet MS"/>
              </a:rPr>
              <a:t>Notice</a:t>
            </a:r>
            <a:r>
              <a:rPr sz="1679" spc="54" dirty="0">
                <a:latin typeface="Trebuchet MS"/>
                <a:cs typeface="Trebuchet MS"/>
              </a:rPr>
              <a:t> </a:t>
            </a:r>
            <a:r>
              <a:rPr sz="1679" spc="77" dirty="0">
                <a:latin typeface="Trebuchet MS"/>
                <a:cs typeface="Trebuchet MS"/>
              </a:rPr>
              <a:t>that</a:t>
            </a:r>
            <a:r>
              <a:rPr sz="1679" spc="50" dirty="0">
                <a:latin typeface="Trebuchet MS"/>
                <a:cs typeface="Trebuchet MS"/>
              </a:rPr>
              <a:t> </a:t>
            </a:r>
            <a:r>
              <a:rPr sz="1679" spc="86" dirty="0">
                <a:latin typeface="Trebuchet MS"/>
                <a:cs typeface="Trebuchet MS"/>
              </a:rPr>
              <a:t>this</a:t>
            </a:r>
            <a:r>
              <a:rPr sz="1679" spc="59" dirty="0">
                <a:latin typeface="Trebuchet MS"/>
                <a:cs typeface="Trebuchet MS"/>
              </a:rPr>
              <a:t> </a:t>
            </a:r>
            <a:r>
              <a:rPr sz="1679" spc="100" dirty="0">
                <a:latin typeface="Trebuchet MS"/>
                <a:cs typeface="Trebuchet MS"/>
              </a:rPr>
              <a:t>is</a:t>
            </a:r>
            <a:r>
              <a:rPr sz="1679" spc="45" dirty="0">
                <a:latin typeface="Trebuchet MS"/>
                <a:cs typeface="Trebuchet MS"/>
              </a:rPr>
              <a:t> </a:t>
            </a:r>
            <a:r>
              <a:rPr sz="1679" spc="50" dirty="0">
                <a:latin typeface="Trebuchet MS"/>
                <a:cs typeface="Trebuchet MS"/>
              </a:rPr>
              <a:t>different</a:t>
            </a:r>
            <a:r>
              <a:rPr sz="1679" spc="64" dirty="0">
                <a:latin typeface="Trebuchet MS"/>
                <a:cs typeface="Trebuchet MS"/>
              </a:rPr>
              <a:t> </a:t>
            </a:r>
            <a:r>
              <a:rPr sz="1679" spc="118" dirty="0">
                <a:latin typeface="Trebuchet MS"/>
                <a:cs typeface="Trebuchet MS"/>
              </a:rPr>
              <a:t>than</a:t>
            </a:r>
            <a:r>
              <a:rPr sz="1679" spc="54" dirty="0">
                <a:latin typeface="Trebuchet MS"/>
                <a:cs typeface="Trebuchet MS"/>
              </a:rPr>
              <a:t> </a:t>
            </a:r>
            <a:r>
              <a:rPr sz="1679" spc="91" dirty="0">
                <a:latin typeface="Trebuchet MS"/>
                <a:cs typeface="Trebuchet MS"/>
              </a:rPr>
              <a:t>the</a:t>
            </a:r>
            <a:r>
              <a:rPr sz="1679" spc="54" dirty="0">
                <a:latin typeface="Trebuchet MS"/>
                <a:cs typeface="Trebuchet MS"/>
              </a:rPr>
              <a:t> </a:t>
            </a:r>
            <a:r>
              <a:rPr sz="1679" spc="77" dirty="0">
                <a:latin typeface="Trebuchet MS"/>
                <a:cs typeface="Trebuchet MS"/>
              </a:rPr>
              <a:t>other </a:t>
            </a:r>
            <a:r>
              <a:rPr sz="1679" spc="191" dirty="0">
                <a:latin typeface="Trebuchet MS"/>
                <a:cs typeface="Trebuchet MS"/>
              </a:rPr>
              <a:t>5</a:t>
            </a:r>
            <a:r>
              <a:rPr sz="1679" spc="54" dirty="0">
                <a:latin typeface="Trebuchet MS"/>
                <a:cs typeface="Trebuchet MS"/>
              </a:rPr>
              <a:t> </a:t>
            </a:r>
            <a:r>
              <a:rPr sz="1679" spc="163" dirty="0">
                <a:latin typeface="Trebuchet MS"/>
                <a:cs typeface="Trebuchet MS"/>
              </a:rPr>
              <a:t>namespace</a:t>
            </a:r>
            <a:r>
              <a:rPr sz="1679" spc="45" dirty="0">
                <a:latin typeface="Trebuchet MS"/>
                <a:cs typeface="Trebuchet MS"/>
              </a:rPr>
              <a:t> </a:t>
            </a:r>
            <a:r>
              <a:rPr sz="1679" spc="86" dirty="0">
                <a:latin typeface="Trebuchet MS"/>
                <a:cs typeface="Trebuchet MS"/>
              </a:rPr>
              <a:t>pointers,</a:t>
            </a:r>
            <a:r>
              <a:rPr sz="1679" spc="45" dirty="0">
                <a:latin typeface="Trebuchet MS"/>
                <a:cs typeface="Trebuchet MS"/>
              </a:rPr>
              <a:t> </a:t>
            </a:r>
            <a:r>
              <a:rPr sz="1679" spc="113" dirty="0">
                <a:latin typeface="Trebuchet MS"/>
                <a:cs typeface="Trebuchet MS"/>
              </a:rPr>
              <a:t>which</a:t>
            </a:r>
            <a:r>
              <a:rPr sz="1679" spc="50" dirty="0">
                <a:latin typeface="Trebuchet MS"/>
                <a:cs typeface="Trebuchet MS"/>
              </a:rPr>
              <a:t> </a:t>
            </a:r>
            <a:r>
              <a:rPr sz="1679" spc="100" dirty="0">
                <a:latin typeface="Trebuchet MS"/>
                <a:cs typeface="Trebuchet MS"/>
              </a:rPr>
              <a:t>were</a:t>
            </a:r>
            <a:r>
              <a:rPr sz="1679" spc="50" dirty="0">
                <a:latin typeface="Trebuchet MS"/>
                <a:cs typeface="Trebuchet MS"/>
              </a:rPr>
              <a:t> </a:t>
            </a:r>
            <a:r>
              <a:rPr sz="1679" spc="145" dirty="0">
                <a:latin typeface="Trebuchet MS"/>
                <a:cs typeface="Trebuchet MS"/>
              </a:rPr>
              <a:t>added</a:t>
            </a:r>
            <a:r>
              <a:rPr sz="1679" spc="45" dirty="0">
                <a:latin typeface="Trebuchet MS"/>
                <a:cs typeface="Trebuchet MS"/>
              </a:rPr>
              <a:t> </a:t>
            </a:r>
            <a:r>
              <a:rPr sz="1679" spc="73" dirty="0">
                <a:latin typeface="Trebuchet MS"/>
                <a:cs typeface="Trebuchet MS"/>
              </a:rPr>
              <a:t>to</a:t>
            </a:r>
            <a:r>
              <a:rPr sz="1679" spc="50" dirty="0">
                <a:latin typeface="Trebuchet MS"/>
                <a:cs typeface="Trebuchet MS"/>
              </a:rPr>
              <a:t> </a:t>
            </a:r>
            <a:r>
              <a:rPr sz="1679" spc="95" dirty="0">
                <a:latin typeface="Trebuchet MS"/>
                <a:cs typeface="Trebuchet MS"/>
              </a:rPr>
              <a:t>the</a:t>
            </a:r>
            <a:r>
              <a:rPr sz="1679" spc="127" dirty="0">
                <a:latin typeface="Trebuchet MS"/>
                <a:cs typeface="Trebuchet MS"/>
              </a:rPr>
              <a:t> </a:t>
            </a:r>
            <a:r>
              <a:rPr sz="1679" spc="136" dirty="0">
                <a:solidFill>
                  <a:srgbClr val="0000FF"/>
                </a:solidFill>
                <a:latin typeface="Trebuchet MS"/>
                <a:cs typeface="Trebuchet MS"/>
              </a:rPr>
              <a:t>nsproxy</a:t>
            </a:r>
            <a:r>
              <a:rPr sz="1679" spc="59" dirty="0">
                <a:solidFill>
                  <a:srgbClr val="0000FF"/>
                </a:solidFill>
                <a:latin typeface="Trebuchet MS"/>
                <a:cs typeface="Trebuchet MS"/>
              </a:rPr>
              <a:t> </a:t>
            </a:r>
            <a:r>
              <a:rPr sz="1679" spc="36" dirty="0">
                <a:latin typeface="Trebuchet MS"/>
                <a:cs typeface="Trebuchet MS"/>
              </a:rPr>
              <a:t>object.</a:t>
            </a:r>
            <a:endParaRPr sz="1679">
              <a:latin typeface="Trebuchet MS"/>
              <a:cs typeface="Trebuchet MS"/>
            </a:endParaRPr>
          </a:p>
          <a:p>
            <a:pPr marL="11527">
              <a:spcBef>
                <a:spcPts val="1180"/>
              </a:spcBef>
            </a:pPr>
            <a:r>
              <a:rPr sz="1679" spc="154" dirty="0">
                <a:latin typeface="Trebuchet MS"/>
                <a:cs typeface="Trebuchet MS"/>
              </a:rPr>
              <a:t>Each</a:t>
            </a:r>
            <a:r>
              <a:rPr sz="1679" spc="50" dirty="0">
                <a:latin typeface="Trebuchet MS"/>
                <a:cs typeface="Trebuchet MS"/>
              </a:rPr>
              <a:t> </a:t>
            </a:r>
            <a:r>
              <a:rPr sz="1679" spc="136" dirty="0">
                <a:latin typeface="Trebuchet MS"/>
                <a:cs typeface="Trebuchet MS"/>
              </a:rPr>
              <a:t>process</a:t>
            </a:r>
            <a:r>
              <a:rPr sz="1679" spc="45" dirty="0">
                <a:latin typeface="Trebuchet MS"/>
                <a:cs typeface="Trebuchet MS"/>
              </a:rPr>
              <a:t> </a:t>
            </a:r>
            <a:r>
              <a:rPr sz="1679" dirty="0">
                <a:latin typeface="Trebuchet MS"/>
                <a:cs typeface="Trebuchet MS"/>
              </a:rPr>
              <a:t>will</a:t>
            </a:r>
            <a:r>
              <a:rPr sz="1679" spc="54" dirty="0">
                <a:latin typeface="Trebuchet MS"/>
                <a:cs typeface="Trebuchet MS"/>
              </a:rPr>
              <a:t> </a:t>
            </a:r>
            <a:r>
              <a:rPr sz="1679" spc="163" dirty="0">
                <a:latin typeface="Trebuchet MS"/>
                <a:cs typeface="Trebuchet MS"/>
              </a:rPr>
              <a:t>have</a:t>
            </a:r>
            <a:r>
              <a:rPr sz="1679" spc="54" dirty="0">
                <a:latin typeface="Trebuchet MS"/>
                <a:cs typeface="Trebuchet MS"/>
              </a:rPr>
              <a:t> </a:t>
            </a:r>
            <a:r>
              <a:rPr sz="1679" spc="159" dirty="0">
                <a:latin typeface="Trebuchet MS"/>
                <a:cs typeface="Trebuchet MS"/>
              </a:rPr>
              <a:t>a</a:t>
            </a:r>
            <a:r>
              <a:rPr sz="1679" spc="54" dirty="0">
                <a:latin typeface="Trebuchet MS"/>
                <a:cs typeface="Trebuchet MS"/>
              </a:rPr>
              <a:t> </a:t>
            </a:r>
            <a:r>
              <a:rPr sz="1679" spc="77" dirty="0">
                <a:latin typeface="Trebuchet MS"/>
                <a:cs typeface="Trebuchet MS"/>
              </a:rPr>
              <a:t>distinct</a:t>
            </a:r>
            <a:r>
              <a:rPr sz="1679" spc="50" dirty="0">
                <a:latin typeface="Trebuchet MS"/>
                <a:cs typeface="Trebuchet MS"/>
              </a:rPr>
              <a:t> </a:t>
            </a:r>
            <a:r>
              <a:rPr sz="1679" spc="109" dirty="0">
                <a:latin typeface="Trebuchet MS"/>
                <a:cs typeface="Trebuchet MS"/>
              </a:rPr>
              <a:t>set</a:t>
            </a:r>
            <a:r>
              <a:rPr sz="1679" spc="54" dirty="0">
                <a:latin typeface="Trebuchet MS"/>
                <a:cs typeface="Trebuchet MS"/>
              </a:rPr>
              <a:t> </a:t>
            </a:r>
            <a:r>
              <a:rPr sz="1679" spc="59" dirty="0">
                <a:latin typeface="Trebuchet MS"/>
                <a:cs typeface="Trebuchet MS"/>
              </a:rPr>
              <a:t>of</a:t>
            </a:r>
            <a:r>
              <a:rPr sz="1679" spc="54" dirty="0">
                <a:latin typeface="Trebuchet MS"/>
                <a:cs typeface="Trebuchet MS"/>
              </a:rPr>
              <a:t> </a:t>
            </a:r>
            <a:r>
              <a:rPr sz="1679" spc="123" dirty="0">
                <a:latin typeface="Trebuchet MS"/>
                <a:cs typeface="Trebuchet MS"/>
              </a:rPr>
              <a:t>UIDs,</a:t>
            </a:r>
            <a:r>
              <a:rPr sz="1679" spc="41" dirty="0">
                <a:latin typeface="Trebuchet MS"/>
                <a:cs typeface="Trebuchet MS"/>
              </a:rPr>
              <a:t> </a:t>
            </a:r>
            <a:r>
              <a:rPr sz="1679" spc="182" dirty="0">
                <a:latin typeface="Trebuchet MS"/>
                <a:cs typeface="Trebuchet MS"/>
              </a:rPr>
              <a:t>GIDs</a:t>
            </a:r>
            <a:r>
              <a:rPr sz="1679" spc="41" dirty="0">
                <a:latin typeface="Trebuchet MS"/>
                <a:cs typeface="Trebuchet MS"/>
              </a:rPr>
              <a:t> </a:t>
            </a:r>
            <a:r>
              <a:rPr sz="1679" spc="159" dirty="0">
                <a:latin typeface="Trebuchet MS"/>
                <a:cs typeface="Trebuchet MS"/>
              </a:rPr>
              <a:t>and</a:t>
            </a:r>
            <a:r>
              <a:rPr sz="1679" spc="54" dirty="0">
                <a:latin typeface="Trebuchet MS"/>
                <a:cs typeface="Trebuchet MS"/>
              </a:rPr>
              <a:t> </a:t>
            </a:r>
            <a:r>
              <a:rPr sz="1679" spc="64" dirty="0">
                <a:latin typeface="Trebuchet MS"/>
                <a:cs typeface="Trebuchet MS"/>
              </a:rPr>
              <a:t>capabilities.</a:t>
            </a:r>
            <a:endParaRPr sz="1679">
              <a:latin typeface="Trebuchet MS"/>
              <a:cs typeface="Trebuchet MS"/>
            </a:endParaRPr>
          </a:p>
          <a:p>
            <a:pPr marL="11527" marR="370001">
              <a:spcBef>
                <a:spcPts val="1198"/>
              </a:spcBef>
            </a:pPr>
            <a:r>
              <a:rPr sz="1679" spc="132" dirty="0">
                <a:latin typeface="Trebuchet MS"/>
                <a:cs typeface="Trebuchet MS"/>
              </a:rPr>
              <a:t>User</a:t>
            </a:r>
            <a:r>
              <a:rPr sz="1679" spc="50" dirty="0">
                <a:latin typeface="Trebuchet MS"/>
                <a:cs typeface="Trebuchet MS"/>
              </a:rPr>
              <a:t> </a:t>
            </a:r>
            <a:r>
              <a:rPr sz="1679" spc="163" dirty="0">
                <a:latin typeface="Trebuchet MS"/>
                <a:cs typeface="Trebuchet MS"/>
              </a:rPr>
              <a:t>namespace</a:t>
            </a:r>
            <a:r>
              <a:rPr sz="1679" spc="45" dirty="0">
                <a:latin typeface="Trebuchet MS"/>
                <a:cs typeface="Trebuchet MS"/>
              </a:rPr>
              <a:t> </a:t>
            </a:r>
            <a:r>
              <a:rPr sz="1679" spc="127" dirty="0">
                <a:latin typeface="Trebuchet MS"/>
                <a:cs typeface="Trebuchet MS"/>
              </a:rPr>
              <a:t>enables</a:t>
            </a:r>
            <a:r>
              <a:rPr sz="1679" spc="50" dirty="0">
                <a:latin typeface="Trebuchet MS"/>
                <a:cs typeface="Trebuchet MS"/>
              </a:rPr>
              <a:t> </a:t>
            </a:r>
            <a:r>
              <a:rPr sz="1679" spc="159" dirty="0">
                <a:latin typeface="Trebuchet MS"/>
                <a:cs typeface="Trebuchet MS"/>
              </a:rPr>
              <a:t>a</a:t>
            </a:r>
            <a:r>
              <a:rPr sz="1679" spc="50" dirty="0">
                <a:latin typeface="Trebuchet MS"/>
                <a:cs typeface="Trebuchet MS"/>
              </a:rPr>
              <a:t> </a:t>
            </a:r>
            <a:r>
              <a:rPr sz="1679" spc="154" dirty="0">
                <a:latin typeface="Trebuchet MS"/>
                <a:cs typeface="Trebuchet MS"/>
              </a:rPr>
              <a:t>non</a:t>
            </a:r>
            <a:r>
              <a:rPr sz="1679" spc="54" dirty="0">
                <a:latin typeface="Trebuchet MS"/>
                <a:cs typeface="Trebuchet MS"/>
              </a:rPr>
              <a:t> </a:t>
            </a:r>
            <a:r>
              <a:rPr sz="1679" spc="73" dirty="0">
                <a:latin typeface="Trebuchet MS"/>
                <a:cs typeface="Trebuchet MS"/>
              </a:rPr>
              <a:t>root</a:t>
            </a:r>
            <a:r>
              <a:rPr sz="1679" spc="54" dirty="0">
                <a:latin typeface="Trebuchet MS"/>
                <a:cs typeface="Trebuchet MS"/>
              </a:rPr>
              <a:t> </a:t>
            </a:r>
            <a:r>
              <a:rPr sz="1679" spc="132" dirty="0">
                <a:latin typeface="Trebuchet MS"/>
                <a:cs typeface="Trebuchet MS"/>
              </a:rPr>
              <a:t>user</a:t>
            </a:r>
            <a:r>
              <a:rPr sz="1679" spc="41" dirty="0">
                <a:latin typeface="Trebuchet MS"/>
                <a:cs typeface="Trebuchet MS"/>
              </a:rPr>
              <a:t> </a:t>
            </a:r>
            <a:r>
              <a:rPr sz="1679" spc="73" dirty="0">
                <a:latin typeface="Trebuchet MS"/>
                <a:cs typeface="Trebuchet MS"/>
              </a:rPr>
              <a:t>to</a:t>
            </a:r>
            <a:r>
              <a:rPr sz="1679" spc="50" dirty="0">
                <a:latin typeface="Trebuchet MS"/>
                <a:cs typeface="Trebuchet MS"/>
              </a:rPr>
              <a:t> </a:t>
            </a:r>
            <a:r>
              <a:rPr sz="1679" spc="86" dirty="0">
                <a:latin typeface="Trebuchet MS"/>
                <a:cs typeface="Trebuchet MS"/>
              </a:rPr>
              <a:t>create</a:t>
            </a:r>
            <a:r>
              <a:rPr sz="1679" spc="54" dirty="0">
                <a:latin typeface="Trebuchet MS"/>
                <a:cs typeface="Trebuchet MS"/>
              </a:rPr>
              <a:t> </a:t>
            </a:r>
            <a:r>
              <a:rPr sz="1679" spc="159" dirty="0">
                <a:latin typeface="Trebuchet MS"/>
                <a:cs typeface="Trebuchet MS"/>
              </a:rPr>
              <a:t>a</a:t>
            </a:r>
            <a:r>
              <a:rPr sz="1679" spc="54" dirty="0">
                <a:latin typeface="Trebuchet MS"/>
                <a:cs typeface="Trebuchet MS"/>
              </a:rPr>
              <a:t> </a:t>
            </a:r>
            <a:r>
              <a:rPr sz="1679" spc="136" dirty="0">
                <a:latin typeface="Trebuchet MS"/>
                <a:cs typeface="Trebuchet MS"/>
              </a:rPr>
              <a:t>process</a:t>
            </a:r>
            <a:r>
              <a:rPr sz="1679" spc="41" dirty="0">
                <a:latin typeface="Trebuchet MS"/>
                <a:cs typeface="Trebuchet MS"/>
              </a:rPr>
              <a:t> </a:t>
            </a:r>
            <a:r>
              <a:rPr sz="1679" spc="77" dirty="0">
                <a:latin typeface="Trebuchet MS"/>
                <a:cs typeface="Trebuchet MS"/>
              </a:rPr>
              <a:t>in</a:t>
            </a:r>
            <a:r>
              <a:rPr sz="1679" spc="50" dirty="0">
                <a:latin typeface="Trebuchet MS"/>
                <a:cs typeface="Trebuchet MS"/>
              </a:rPr>
              <a:t> </a:t>
            </a:r>
            <a:r>
              <a:rPr sz="1679" spc="113" dirty="0">
                <a:latin typeface="Trebuchet MS"/>
                <a:cs typeface="Trebuchet MS"/>
              </a:rPr>
              <a:t>which</a:t>
            </a:r>
            <a:r>
              <a:rPr sz="1679" spc="50" dirty="0">
                <a:latin typeface="Trebuchet MS"/>
                <a:cs typeface="Trebuchet MS"/>
              </a:rPr>
              <a:t> </a:t>
            </a:r>
            <a:r>
              <a:rPr sz="1679" spc="-23" dirty="0">
                <a:latin typeface="Trebuchet MS"/>
                <a:cs typeface="Trebuchet MS"/>
              </a:rPr>
              <a:t>it </a:t>
            </a:r>
            <a:r>
              <a:rPr sz="1679" dirty="0">
                <a:latin typeface="Trebuchet MS"/>
                <a:cs typeface="Trebuchet MS"/>
              </a:rPr>
              <a:t>will</a:t>
            </a:r>
            <a:r>
              <a:rPr sz="1679" spc="59" dirty="0">
                <a:latin typeface="Trebuchet MS"/>
                <a:cs typeface="Trebuchet MS"/>
              </a:rPr>
              <a:t> </a:t>
            </a:r>
            <a:r>
              <a:rPr sz="1679" spc="136" dirty="0">
                <a:latin typeface="Trebuchet MS"/>
                <a:cs typeface="Trebuchet MS"/>
              </a:rPr>
              <a:t>be</a:t>
            </a:r>
            <a:r>
              <a:rPr sz="1679" spc="54" dirty="0">
                <a:latin typeface="Trebuchet MS"/>
                <a:cs typeface="Trebuchet MS"/>
              </a:rPr>
              <a:t> </a:t>
            </a:r>
            <a:r>
              <a:rPr sz="1679" spc="73" dirty="0">
                <a:latin typeface="Trebuchet MS"/>
                <a:cs typeface="Trebuchet MS"/>
              </a:rPr>
              <a:t>root</a:t>
            </a:r>
            <a:r>
              <a:rPr sz="1679" spc="54" dirty="0">
                <a:latin typeface="Trebuchet MS"/>
                <a:cs typeface="Trebuchet MS"/>
              </a:rPr>
              <a:t> </a:t>
            </a:r>
            <a:r>
              <a:rPr sz="1679" spc="82" dirty="0">
                <a:latin typeface="Trebuchet MS"/>
                <a:cs typeface="Trebuchet MS"/>
              </a:rPr>
              <a:t>(this</a:t>
            </a:r>
            <a:r>
              <a:rPr sz="1679" spc="64" dirty="0">
                <a:latin typeface="Trebuchet MS"/>
                <a:cs typeface="Trebuchet MS"/>
              </a:rPr>
              <a:t> </a:t>
            </a:r>
            <a:r>
              <a:rPr sz="1679" spc="100" dirty="0">
                <a:latin typeface="Trebuchet MS"/>
                <a:cs typeface="Trebuchet MS"/>
              </a:rPr>
              <a:t>is</a:t>
            </a:r>
            <a:r>
              <a:rPr sz="1679" spc="50" dirty="0">
                <a:latin typeface="Trebuchet MS"/>
                <a:cs typeface="Trebuchet MS"/>
              </a:rPr>
              <a:t> </a:t>
            </a:r>
            <a:r>
              <a:rPr sz="1679" spc="91" dirty="0">
                <a:latin typeface="Trebuchet MS"/>
                <a:cs typeface="Trebuchet MS"/>
              </a:rPr>
              <a:t>the</a:t>
            </a:r>
            <a:r>
              <a:rPr sz="1679" spc="64" dirty="0">
                <a:latin typeface="Trebuchet MS"/>
                <a:cs typeface="Trebuchet MS"/>
              </a:rPr>
              <a:t> </a:t>
            </a:r>
            <a:r>
              <a:rPr sz="1679" spc="141" dirty="0">
                <a:latin typeface="Trebuchet MS"/>
                <a:cs typeface="Trebuchet MS"/>
              </a:rPr>
              <a:t>basis</a:t>
            </a:r>
            <a:r>
              <a:rPr sz="1679" spc="54" dirty="0">
                <a:latin typeface="Trebuchet MS"/>
                <a:cs typeface="Trebuchet MS"/>
              </a:rPr>
              <a:t> for</a:t>
            </a:r>
            <a:r>
              <a:rPr sz="1679" spc="113" dirty="0">
                <a:latin typeface="Trebuchet MS"/>
                <a:cs typeface="Trebuchet MS"/>
              </a:rPr>
              <a:t> </a:t>
            </a:r>
            <a:r>
              <a:rPr sz="1679" i="1" spc="100" dirty="0">
                <a:latin typeface="Trebuchet MS"/>
                <a:cs typeface="Trebuchet MS"/>
              </a:rPr>
              <a:t>unprivileged</a:t>
            </a:r>
            <a:r>
              <a:rPr sz="1679" i="1" spc="64" dirty="0">
                <a:latin typeface="Trebuchet MS"/>
                <a:cs typeface="Trebuchet MS"/>
              </a:rPr>
              <a:t> </a:t>
            </a:r>
            <a:r>
              <a:rPr sz="1679" i="1" spc="95" dirty="0">
                <a:latin typeface="Trebuchet MS"/>
                <a:cs typeface="Trebuchet MS"/>
              </a:rPr>
              <a:t>containers</a:t>
            </a:r>
            <a:r>
              <a:rPr sz="1679" spc="95" dirty="0">
                <a:latin typeface="Trebuchet MS"/>
                <a:cs typeface="Trebuchet MS"/>
              </a:rPr>
              <a:t>)</a:t>
            </a:r>
            <a:endParaRPr sz="1679">
              <a:latin typeface="Trebuchet MS"/>
              <a:cs typeface="Trebuchet MS"/>
            </a:endParaRPr>
          </a:p>
          <a:p>
            <a:pPr marL="11527" marR="4611">
              <a:spcBef>
                <a:spcPts val="1189"/>
              </a:spcBef>
            </a:pPr>
            <a:r>
              <a:rPr sz="1679" spc="182" dirty="0">
                <a:latin typeface="Trebuchet MS"/>
                <a:cs typeface="Trebuchet MS"/>
              </a:rPr>
              <a:t>Soon</a:t>
            </a:r>
            <a:r>
              <a:rPr sz="1679" spc="41" dirty="0">
                <a:latin typeface="Trebuchet MS"/>
                <a:cs typeface="Trebuchet MS"/>
              </a:rPr>
              <a:t> </a:t>
            </a:r>
            <a:r>
              <a:rPr sz="1679" spc="54" dirty="0">
                <a:latin typeface="Trebuchet MS"/>
                <a:cs typeface="Trebuchet MS"/>
              </a:rPr>
              <a:t>after </a:t>
            </a:r>
            <a:r>
              <a:rPr sz="1679" spc="86" dirty="0">
                <a:latin typeface="Trebuchet MS"/>
                <a:cs typeface="Trebuchet MS"/>
              </a:rPr>
              <a:t>this</a:t>
            </a:r>
            <a:r>
              <a:rPr sz="1679" spc="45" dirty="0">
                <a:latin typeface="Trebuchet MS"/>
                <a:cs typeface="Trebuchet MS"/>
              </a:rPr>
              <a:t> </a:t>
            </a:r>
            <a:r>
              <a:rPr sz="1679" spc="82" dirty="0">
                <a:latin typeface="Trebuchet MS"/>
                <a:cs typeface="Trebuchet MS"/>
              </a:rPr>
              <a:t>feature</a:t>
            </a:r>
            <a:r>
              <a:rPr sz="1679" spc="50" dirty="0">
                <a:latin typeface="Trebuchet MS"/>
                <a:cs typeface="Trebuchet MS"/>
              </a:rPr>
              <a:t> </a:t>
            </a:r>
            <a:r>
              <a:rPr sz="1679" spc="168" dirty="0">
                <a:latin typeface="Trebuchet MS"/>
                <a:cs typeface="Trebuchet MS"/>
              </a:rPr>
              <a:t>was</a:t>
            </a:r>
            <a:r>
              <a:rPr sz="1679" spc="54" dirty="0">
                <a:latin typeface="Trebuchet MS"/>
                <a:cs typeface="Trebuchet MS"/>
              </a:rPr>
              <a:t> </a:t>
            </a:r>
            <a:r>
              <a:rPr sz="1679" spc="91" dirty="0">
                <a:latin typeface="Trebuchet MS"/>
                <a:cs typeface="Trebuchet MS"/>
              </a:rPr>
              <a:t>mainlined,</a:t>
            </a:r>
            <a:r>
              <a:rPr sz="1679" spc="50" dirty="0">
                <a:latin typeface="Trebuchet MS"/>
                <a:cs typeface="Trebuchet MS"/>
              </a:rPr>
              <a:t> </a:t>
            </a:r>
            <a:r>
              <a:rPr sz="1679" spc="159" dirty="0">
                <a:latin typeface="Trebuchet MS"/>
                <a:cs typeface="Trebuchet MS"/>
              </a:rPr>
              <a:t>a</a:t>
            </a:r>
            <a:r>
              <a:rPr sz="1679" spc="54" dirty="0">
                <a:latin typeface="Trebuchet MS"/>
                <a:cs typeface="Trebuchet MS"/>
              </a:rPr>
              <a:t> </a:t>
            </a:r>
            <a:r>
              <a:rPr sz="1679" spc="100" dirty="0">
                <a:latin typeface="Trebuchet MS"/>
                <a:cs typeface="Trebuchet MS"/>
              </a:rPr>
              <a:t>security</a:t>
            </a:r>
            <a:r>
              <a:rPr sz="1679" spc="54" dirty="0">
                <a:latin typeface="Trebuchet MS"/>
                <a:cs typeface="Trebuchet MS"/>
              </a:rPr>
              <a:t> </a:t>
            </a:r>
            <a:r>
              <a:rPr sz="1679" spc="86" dirty="0">
                <a:latin typeface="Trebuchet MS"/>
                <a:cs typeface="Trebuchet MS"/>
              </a:rPr>
              <a:t>vulnerability</a:t>
            </a:r>
            <a:r>
              <a:rPr sz="1679" spc="64" dirty="0">
                <a:latin typeface="Trebuchet MS"/>
                <a:cs typeface="Trebuchet MS"/>
              </a:rPr>
              <a:t> </a:t>
            </a:r>
            <a:r>
              <a:rPr sz="1679" spc="168" dirty="0">
                <a:latin typeface="Trebuchet MS"/>
                <a:cs typeface="Trebuchet MS"/>
              </a:rPr>
              <a:t>was</a:t>
            </a:r>
            <a:r>
              <a:rPr sz="1679" spc="54" dirty="0">
                <a:latin typeface="Trebuchet MS"/>
                <a:cs typeface="Trebuchet MS"/>
              </a:rPr>
              <a:t> </a:t>
            </a:r>
            <a:r>
              <a:rPr sz="1679" spc="118" dirty="0">
                <a:latin typeface="Trebuchet MS"/>
                <a:cs typeface="Trebuchet MS"/>
              </a:rPr>
              <a:t>found</a:t>
            </a:r>
            <a:r>
              <a:rPr sz="1679" spc="54" dirty="0">
                <a:latin typeface="Trebuchet MS"/>
                <a:cs typeface="Trebuchet MS"/>
              </a:rPr>
              <a:t> </a:t>
            </a:r>
            <a:r>
              <a:rPr sz="1679" spc="45" dirty="0">
                <a:latin typeface="Trebuchet MS"/>
                <a:cs typeface="Trebuchet MS"/>
              </a:rPr>
              <a:t>in </a:t>
            </a:r>
            <a:r>
              <a:rPr sz="1679" dirty="0">
                <a:latin typeface="Trebuchet MS"/>
                <a:cs typeface="Trebuchet MS"/>
              </a:rPr>
              <a:t>it</a:t>
            </a:r>
            <a:r>
              <a:rPr sz="1679" spc="36" dirty="0">
                <a:latin typeface="Trebuchet MS"/>
                <a:cs typeface="Trebuchet MS"/>
              </a:rPr>
              <a:t> </a:t>
            </a:r>
            <a:r>
              <a:rPr sz="1679" spc="154" dirty="0">
                <a:latin typeface="Trebuchet MS"/>
                <a:cs typeface="Trebuchet MS"/>
              </a:rPr>
              <a:t>and</a:t>
            </a:r>
            <a:r>
              <a:rPr sz="1679" spc="41" dirty="0">
                <a:latin typeface="Trebuchet MS"/>
                <a:cs typeface="Trebuchet MS"/>
              </a:rPr>
              <a:t> </a:t>
            </a:r>
            <a:r>
              <a:rPr sz="1679" spc="54" dirty="0">
                <a:latin typeface="Trebuchet MS"/>
                <a:cs typeface="Trebuchet MS"/>
              </a:rPr>
              <a:t>fixed;</a:t>
            </a:r>
            <a:r>
              <a:rPr sz="1679" spc="41" dirty="0">
                <a:latin typeface="Trebuchet MS"/>
                <a:cs typeface="Trebuchet MS"/>
              </a:rPr>
              <a:t> </a:t>
            </a:r>
            <a:r>
              <a:rPr sz="1679" spc="86" dirty="0">
                <a:latin typeface="Trebuchet MS"/>
                <a:cs typeface="Trebuchet MS"/>
              </a:rPr>
              <a:t>see:</a:t>
            </a:r>
            <a:endParaRPr sz="1679">
              <a:latin typeface="Trebuchet MS"/>
              <a:cs typeface="Trebuchet MS"/>
            </a:endParaRPr>
          </a:p>
          <a:p>
            <a:pPr marL="11527">
              <a:spcBef>
                <a:spcPts val="1189"/>
              </a:spcBef>
            </a:pPr>
            <a:r>
              <a:rPr sz="1679" b="1" spc="222" dirty="0">
                <a:latin typeface="Trebuchet MS"/>
                <a:cs typeface="Trebuchet MS"/>
              </a:rPr>
              <a:t>“Anatomy</a:t>
            </a:r>
            <a:r>
              <a:rPr sz="1679" b="1" spc="100" dirty="0">
                <a:latin typeface="Trebuchet MS"/>
                <a:cs typeface="Trebuchet MS"/>
              </a:rPr>
              <a:t> </a:t>
            </a:r>
            <a:r>
              <a:rPr sz="1679" b="1" spc="172" dirty="0">
                <a:latin typeface="Trebuchet MS"/>
                <a:cs typeface="Trebuchet MS"/>
              </a:rPr>
              <a:t>of</a:t>
            </a:r>
            <a:r>
              <a:rPr sz="1679" b="1" spc="109" dirty="0">
                <a:latin typeface="Trebuchet MS"/>
                <a:cs typeface="Trebuchet MS"/>
              </a:rPr>
              <a:t> </a:t>
            </a:r>
            <a:r>
              <a:rPr sz="1679" b="1" spc="250" dirty="0">
                <a:latin typeface="Trebuchet MS"/>
                <a:cs typeface="Trebuchet MS"/>
              </a:rPr>
              <a:t>a</a:t>
            </a:r>
            <a:r>
              <a:rPr sz="1679" b="1" spc="113" dirty="0">
                <a:latin typeface="Trebuchet MS"/>
                <a:cs typeface="Trebuchet MS"/>
              </a:rPr>
              <a:t> </a:t>
            </a:r>
            <a:r>
              <a:rPr sz="1679" b="1" spc="204" dirty="0">
                <a:latin typeface="Trebuchet MS"/>
                <a:cs typeface="Trebuchet MS"/>
              </a:rPr>
              <a:t>user</a:t>
            </a:r>
            <a:r>
              <a:rPr sz="1679" b="1" spc="100" dirty="0">
                <a:latin typeface="Trebuchet MS"/>
                <a:cs typeface="Trebuchet MS"/>
              </a:rPr>
              <a:t> </a:t>
            </a:r>
            <a:r>
              <a:rPr sz="1679" b="1" spc="245" dirty="0">
                <a:latin typeface="Trebuchet MS"/>
                <a:cs typeface="Trebuchet MS"/>
              </a:rPr>
              <a:t>namespaces</a:t>
            </a:r>
            <a:r>
              <a:rPr sz="1679" b="1" spc="109" dirty="0">
                <a:latin typeface="Trebuchet MS"/>
                <a:cs typeface="Trebuchet MS"/>
              </a:rPr>
              <a:t> </a:t>
            </a:r>
            <a:r>
              <a:rPr sz="1679" b="1" spc="154" dirty="0">
                <a:latin typeface="Trebuchet MS"/>
                <a:cs typeface="Trebuchet MS"/>
              </a:rPr>
              <a:t>vulnerability”</a:t>
            </a:r>
            <a:endParaRPr sz="1679">
              <a:latin typeface="Trebuchet MS"/>
              <a:cs typeface="Trebuchet MS"/>
            </a:endParaRPr>
          </a:p>
          <a:p>
            <a:pPr marL="11527" marR="1059287">
              <a:lnSpc>
                <a:spcPts val="2006"/>
              </a:lnSpc>
              <a:spcBef>
                <a:spcPts val="1271"/>
              </a:spcBef>
            </a:pPr>
            <a:r>
              <a:rPr sz="1679" spc="191" dirty="0">
                <a:latin typeface="Trebuchet MS"/>
                <a:cs typeface="Trebuchet MS"/>
              </a:rPr>
              <a:t>By</a:t>
            </a:r>
            <a:r>
              <a:rPr sz="1679" spc="59" dirty="0">
                <a:latin typeface="Trebuchet MS"/>
                <a:cs typeface="Trebuchet MS"/>
              </a:rPr>
              <a:t> </a:t>
            </a:r>
            <a:r>
              <a:rPr sz="1679" spc="118" dirty="0">
                <a:latin typeface="Trebuchet MS"/>
                <a:cs typeface="Trebuchet MS"/>
              </a:rPr>
              <a:t>Michael</a:t>
            </a:r>
            <a:r>
              <a:rPr sz="1679" spc="45" dirty="0">
                <a:latin typeface="Trebuchet MS"/>
                <a:cs typeface="Trebuchet MS"/>
              </a:rPr>
              <a:t> </a:t>
            </a:r>
            <a:r>
              <a:rPr sz="1679" spc="64" dirty="0">
                <a:latin typeface="Trebuchet MS"/>
                <a:cs typeface="Trebuchet MS"/>
              </a:rPr>
              <a:t>Kerrisk,</a:t>
            </a:r>
            <a:r>
              <a:rPr sz="1679" spc="50" dirty="0">
                <a:latin typeface="Trebuchet MS"/>
                <a:cs typeface="Trebuchet MS"/>
              </a:rPr>
              <a:t> </a:t>
            </a:r>
            <a:r>
              <a:rPr sz="1679" spc="141" dirty="0">
                <a:latin typeface="Trebuchet MS"/>
                <a:cs typeface="Trebuchet MS"/>
              </a:rPr>
              <a:t>March</a:t>
            </a:r>
            <a:r>
              <a:rPr sz="1679" spc="54" dirty="0">
                <a:latin typeface="Trebuchet MS"/>
                <a:cs typeface="Trebuchet MS"/>
              </a:rPr>
              <a:t> </a:t>
            </a:r>
            <a:r>
              <a:rPr sz="1679" spc="154" dirty="0">
                <a:latin typeface="Trebuchet MS"/>
                <a:cs typeface="Trebuchet MS"/>
              </a:rPr>
              <a:t>2013;</a:t>
            </a:r>
            <a:r>
              <a:rPr sz="1679" spc="54" dirty="0">
                <a:latin typeface="Trebuchet MS"/>
                <a:cs typeface="Trebuchet MS"/>
              </a:rPr>
              <a:t> </a:t>
            </a:r>
            <a:r>
              <a:rPr sz="1679" spc="159" dirty="0">
                <a:latin typeface="Trebuchet MS"/>
                <a:cs typeface="Trebuchet MS"/>
              </a:rPr>
              <a:t>an</a:t>
            </a:r>
            <a:r>
              <a:rPr sz="1679" spc="54" dirty="0">
                <a:latin typeface="Trebuchet MS"/>
                <a:cs typeface="Trebuchet MS"/>
              </a:rPr>
              <a:t> </a:t>
            </a:r>
            <a:r>
              <a:rPr sz="1679" spc="59" dirty="0">
                <a:latin typeface="Trebuchet MS"/>
                <a:cs typeface="Trebuchet MS"/>
              </a:rPr>
              <a:t>article</a:t>
            </a:r>
            <a:r>
              <a:rPr sz="1679" spc="50" dirty="0">
                <a:latin typeface="Trebuchet MS"/>
                <a:cs typeface="Trebuchet MS"/>
              </a:rPr>
              <a:t> </a:t>
            </a:r>
            <a:r>
              <a:rPr sz="1679" spc="123" dirty="0">
                <a:latin typeface="Trebuchet MS"/>
                <a:cs typeface="Trebuchet MS"/>
              </a:rPr>
              <a:t>about</a:t>
            </a:r>
            <a:r>
              <a:rPr sz="1679" spc="50" dirty="0">
                <a:latin typeface="Trebuchet MS"/>
                <a:cs typeface="Trebuchet MS"/>
              </a:rPr>
              <a:t> </a:t>
            </a:r>
            <a:r>
              <a:rPr sz="1679" spc="177" dirty="0">
                <a:latin typeface="Trebuchet MS"/>
                <a:cs typeface="Trebuchet MS"/>
              </a:rPr>
              <a:t>CVE</a:t>
            </a:r>
            <a:r>
              <a:rPr sz="1679" spc="59" dirty="0">
                <a:latin typeface="Trebuchet MS"/>
                <a:cs typeface="Trebuchet MS"/>
              </a:rPr>
              <a:t> </a:t>
            </a:r>
            <a:r>
              <a:rPr sz="1679" spc="163" dirty="0">
                <a:latin typeface="Trebuchet MS"/>
                <a:cs typeface="Trebuchet MS"/>
              </a:rPr>
              <a:t>2013-</a:t>
            </a:r>
            <a:r>
              <a:rPr sz="1679" spc="141" dirty="0">
                <a:latin typeface="Trebuchet MS"/>
                <a:cs typeface="Trebuchet MS"/>
              </a:rPr>
              <a:t>1858, </a:t>
            </a:r>
            <a:r>
              <a:rPr sz="1679" spc="86" dirty="0">
                <a:latin typeface="Trebuchet MS"/>
                <a:cs typeface="Trebuchet MS"/>
              </a:rPr>
              <a:t>exploitable</a:t>
            </a:r>
            <a:r>
              <a:rPr sz="1679" spc="59" dirty="0">
                <a:latin typeface="Trebuchet MS"/>
                <a:cs typeface="Trebuchet MS"/>
              </a:rPr>
              <a:t> </a:t>
            </a:r>
            <a:r>
              <a:rPr sz="1679" spc="100" dirty="0">
                <a:latin typeface="Trebuchet MS"/>
                <a:cs typeface="Trebuchet MS"/>
              </a:rPr>
              <a:t>security</a:t>
            </a:r>
            <a:r>
              <a:rPr sz="1679" spc="73" dirty="0">
                <a:latin typeface="Trebuchet MS"/>
                <a:cs typeface="Trebuchet MS"/>
              </a:rPr>
              <a:t> </a:t>
            </a:r>
            <a:r>
              <a:rPr sz="1679" spc="50" dirty="0">
                <a:latin typeface="Trebuchet MS"/>
                <a:cs typeface="Trebuchet MS"/>
              </a:rPr>
              <a:t>Vulnerability:</a:t>
            </a:r>
            <a:endParaRPr sz="1679">
              <a:latin typeface="Trebuchet MS"/>
              <a:cs typeface="Trebuchet MS"/>
            </a:endParaRPr>
          </a:p>
          <a:p>
            <a:pPr marL="11527">
              <a:spcBef>
                <a:spcPts val="1135"/>
              </a:spcBef>
            </a:pPr>
            <a:r>
              <a:rPr sz="1679" u="heavy" spc="-9" dirty="0">
                <a:uFill>
                  <a:solidFill>
                    <a:srgbClr val="000000"/>
                  </a:solidFill>
                </a:uFill>
                <a:latin typeface="Trebuchet MS"/>
                <a:cs typeface="Trebuchet MS"/>
                <a:hlinkClick r:id="rId2"/>
              </a:rPr>
              <a:t>http://lwn.net/Articles/543273/</a:t>
            </a:r>
            <a:endParaRPr sz="1679">
              <a:latin typeface="Trebuchet MS"/>
              <a:cs typeface="Trebuchet MS"/>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2626659" y="468424"/>
            <a:ext cx="9405257" cy="818172"/>
          </a:xfrm>
          <a:prstGeom prst="rect">
            <a:avLst/>
          </a:prstGeom>
        </p:spPr>
        <p:txBody>
          <a:bodyPr vert="horz" wrap="square" lIns="0" tIns="312355" rIns="0" bIns="0" rtlCol="0" anchor="b" anchorCtr="0">
            <a:spAutoFit/>
          </a:bodyPr>
          <a:lstStyle/>
          <a:p>
            <a:pPr marL="3082191">
              <a:spcBef>
                <a:spcPts val="91"/>
              </a:spcBef>
            </a:pPr>
            <a:r>
              <a:rPr sz="3267" b="1" spc="399" dirty="0">
                <a:latin typeface="Trebuchet MS"/>
                <a:cs typeface="Trebuchet MS"/>
              </a:rPr>
              <a:t>cgroups</a:t>
            </a:r>
            <a:endParaRPr sz="3267">
              <a:latin typeface="Trebuchet MS"/>
              <a:cs typeface="Trebuchet MS"/>
            </a:endParaRPr>
          </a:p>
        </p:txBody>
      </p:sp>
      <p:sp>
        <p:nvSpPr>
          <p:cNvPr id="3" name="object 3"/>
          <p:cNvSpPr txBox="1"/>
          <p:nvPr/>
        </p:nvSpPr>
        <p:spPr>
          <a:xfrm>
            <a:off x="1966216" y="1580221"/>
            <a:ext cx="8108576" cy="3602985"/>
          </a:xfrm>
          <a:prstGeom prst="rect">
            <a:avLst/>
          </a:prstGeom>
        </p:spPr>
        <p:txBody>
          <a:bodyPr vert="horz" wrap="square" lIns="0" tIns="24205" rIns="0" bIns="0" rtlCol="0">
            <a:spAutoFit/>
          </a:bodyPr>
          <a:lstStyle/>
          <a:p>
            <a:pPr marL="11527" marR="4611">
              <a:lnSpc>
                <a:spcPts val="1915"/>
              </a:lnSpc>
              <a:spcBef>
                <a:spcPts val="191"/>
              </a:spcBef>
            </a:pPr>
            <a:r>
              <a:rPr sz="1634" b="1" spc="159" dirty="0">
                <a:latin typeface="Trebuchet MS"/>
                <a:cs typeface="Trebuchet MS"/>
              </a:rPr>
              <a:t>The</a:t>
            </a:r>
            <a:r>
              <a:rPr sz="1634" b="1" spc="103" dirty="0">
                <a:latin typeface="Trebuchet MS"/>
                <a:cs typeface="Trebuchet MS"/>
              </a:rPr>
              <a:t> </a:t>
            </a:r>
            <a:r>
              <a:rPr sz="1634" b="1" spc="208" dirty="0">
                <a:latin typeface="Trebuchet MS"/>
                <a:cs typeface="Trebuchet MS"/>
              </a:rPr>
              <a:t>cgroups</a:t>
            </a:r>
            <a:r>
              <a:rPr sz="1634" b="1" spc="118" dirty="0">
                <a:latin typeface="Trebuchet MS"/>
                <a:cs typeface="Trebuchet MS"/>
              </a:rPr>
              <a:t> </a:t>
            </a:r>
            <a:r>
              <a:rPr sz="1634" spc="54" dirty="0">
                <a:latin typeface="Trebuchet MS"/>
                <a:cs typeface="Trebuchet MS"/>
              </a:rPr>
              <a:t>(control</a:t>
            </a:r>
            <a:r>
              <a:rPr sz="1634" spc="45" dirty="0">
                <a:latin typeface="Trebuchet MS"/>
                <a:cs typeface="Trebuchet MS"/>
              </a:rPr>
              <a:t> </a:t>
            </a:r>
            <a:r>
              <a:rPr sz="1634" spc="113" dirty="0">
                <a:latin typeface="Trebuchet MS"/>
                <a:cs typeface="Trebuchet MS"/>
              </a:rPr>
              <a:t>groups)</a:t>
            </a:r>
            <a:r>
              <a:rPr sz="1634" spc="54" dirty="0">
                <a:latin typeface="Trebuchet MS"/>
                <a:cs typeface="Trebuchet MS"/>
              </a:rPr>
              <a:t> </a:t>
            </a:r>
            <a:r>
              <a:rPr sz="1634" spc="150" dirty="0">
                <a:latin typeface="Trebuchet MS"/>
                <a:cs typeface="Trebuchet MS"/>
              </a:rPr>
              <a:t>subsystem</a:t>
            </a:r>
            <a:r>
              <a:rPr sz="1634" spc="54" dirty="0">
                <a:latin typeface="Trebuchet MS"/>
                <a:cs typeface="Trebuchet MS"/>
              </a:rPr>
              <a:t> </a:t>
            </a:r>
            <a:r>
              <a:rPr sz="1634" spc="86" dirty="0">
                <a:latin typeface="Trebuchet MS"/>
                <a:cs typeface="Trebuchet MS"/>
              </a:rPr>
              <a:t>is</a:t>
            </a:r>
            <a:r>
              <a:rPr sz="1634" spc="59" dirty="0">
                <a:latin typeface="Trebuchet MS"/>
                <a:cs typeface="Trebuchet MS"/>
              </a:rPr>
              <a:t> </a:t>
            </a:r>
            <a:r>
              <a:rPr sz="1634" spc="136" dirty="0">
                <a:latin typeface="Trebuchet MS"/>
                <a:cs typeface="Trebuchet MS"/>
              </a:rPr>
              <a:t>a</a:t>
            </a:r>
            <a:r>
              <a:rPr sz="1634" spc="103" dirty="0">
                <a:latin typeface="Trebuchet MS"/>
                <a:cs typeface="Trebuchet MS"/>
              </a:rPr>
              <a:t> </a:t>
            </a:r>
            <a:r>
              <a:rPr sz="1634" b="1" spc="182" dirty="0">
                <a:latin typeface="Trebuchet MS"/>
                <a:cs typeface="Trebuchet MS"/>
              </a:rPr>
              <a:t>Resource</a:t>
            </a:r>
            <a:r>
              <a:rPr sz="1634" b="1" spc="103" dirty="0">
                <a:latin typeface="Trebuchet MS"/>
                <a:cs typeface="Trebuchet MS"/>
              </a:rPr>
              <a:t> </a:t>
            </a:r>
            <a:r>
              <a:rPr sz="1634" b="1" spc="231" dirty="0">
                <a:latin typeface="Trebuchet MS"/>
                <a:cs typeface="Trebuchet MS"/>
              </a:rPr>
              <a:t>Management</a:t>
            </a:r>
            <a:r>
              <a:rPr sz="1634" b="1" spc="100" dirty="0">
                <a:latin typeface="Trebuchet MS"/>
                <a:cs typeface="Trebuchet MS"/>
              </a:rPr>
              <a:t> </a:t>
            </a:r>
            <a:r>
              <a:rPr sz="1634" b="1" spc="191" dirty="0">
                <a:latin typeface="Trebuchet MS"/>
                <a:cs typeface="Trebuchet MS"/>
              </a:rPr>
              <a:t>and </a:t>
            </a:r>
            <a:r>
              <a:rPr sz="1634" b="1" spc="182" dirty="0">
                <a:latin typeface="Trebuchet MS"/>
                <a:cs typeface="Trebuchet MS"/>
              </a:rPr>
              <a:t>Resource</a:t>
            </a:r>
            <a:r>
              <a:rPr sz="1634" b="1" spc="103" dirty="0">
                <a:latin typeface="Trebuchet MS"/>
                <a:cs typeface="Trebuchet MS"/>
              </a:rPr>
              <a:t> </a:t>
            </a:r>
            <a:r>
              <a:rPr sz="1634" b="1" spc="159" dirty="0">
                <a:latin typeface="Trebuchet MS"/>
                <a:cs typeface="Trebuchet MS"/>
              </a:rPr>
              <a:t>Accounting/Tracking</a:t>
            </a:r>
            <a:r>
              <a:rPr sz="1634" b="1" spc="91" dirty="0">
                <a:latin typeface="Trebuchet MS"/>
                <a:cs typeface="Trebuchet MS"/>
              </a:rPr>
              <a:t> </a:t>
            </a:r>
            <a:r>
              <a:rPr sz="1634" spc="59" dirty="0">
                <a:latin typeface="Trebuchet MS"/>
                <a:cs typeface="Trebuchet MS"/>
              </a:rPr>
              <a:t>solution,</a:t>
            </a:r>
            <a:r>
              <a:rPr sz="1634" spc="45" dirty="0">
                <a:latin typeface="Trebuchet MS"/>
                <a:cs typeface="Trebuchet MS"/>
              </a:rPr>
              <a:t> </a:t>
            </a:r>
            <a:r>
              <a:rPr sz="1634" spc="95" dirty="0">
                <a:latin typeface="Trebuchet MS"/>
                <a:cs typeface="Trebuchet MS"/>
              </a:rPr>
              <a:t>providing</a:t>
            </a:r>
            <a:r>
              <a:rPr sz="1634" spc="45" dirty="0">
                <a:latin typeface="Trebuchet MS"/>
                <a:cs typeface="Trebuchet MS"/>
              </a:rPr>
              <a:t> </a:t>
            </a:r>
            <a:r>
              <a:rPr sz="1634" spc="136" dirty="0">
                <a:latin typeface="Trebuchet MS"/>
                <a:cs typeface="Trebuchet MS"/>
              </a:rPr>
              <a:t>a</a:t>
            </a:r>
            <a:r>
              <a:rPr sz="1634" spc="64" dirty="0">
                <a:latin typeface="Trebuchet MS"/>
                <a:cs typeface="Trebuchet MS"/>
              </a:rPr>
              <a:t> </a:t>
            </a:r>
            <a:r>
              <a:rPr sz="1634" spc="95" dirty="0">
                <a:latin typeface="Trebuchet MS"/>
                <a:cs typeface="Trebuchet MS"/>
              </a:rPr>
              <a:t>generic</a:t>
            </a:r>
            <a:r>
              <a:rPr sz="1634" spc="50" dirty="0">
                <a:latin typeface="Trebuchet MS"/>
                <a:cs typeface="Trebuchet MS"/>
              </a:rPr>
              <a:t> </a:t>
            </a:r>
            <a:r>
              <a:rPr sz="1634" spc="91" dirty="0">
                <a:latin typeface="Trebuchet MS"/>
                <a:cs typeface="Trebuchet MS"/>
              </a:rPr>
              <a:t>process- </a:t>
            </a:r>
            <a:r>
              <a:rPr sz="1634" spc="113" dirty="0">
                <a:latin typeface="Trebuchet MS"/>
                <a:cs typeface="Trebuchet MS"/>
              </a:rPr>
              <a:t>grouping</a:t>
            </a:r>
            <a:r>
              <a:rPr sz="1634" spc="59" dirty="0">
                <a:latin typeface="Trebuchet MS"/>
                <a:cs typeface="Trebuchet MS"/>
              </a:rPr>
              <a:t> </a:t>
            </a:r>
            <a:r>
              <a:rPr sz="1634" spc="68" dirty="0">
                <a:latin typeface="Trebuchet MS"/>
                <a:cs typeface="Trebuchet MS"/>
              </a:rPr>
              <a:t>framework.</a:t>
            </a:r>
            <a:endParaRPr sz="1634">
              <a:latin typeface="Trebuchet MS"/>
              <a:cs typeface="Trebuchet MS"/>
            </a:endParaRPr>
          </a:p>
          <a:p>
            <a:pPr marL="323895" indent="-246668">
              <a:spcBef>
                <a:spcPts val="1062"/>
              </a:spcBef>
              <a:buChar char="●"/>
              <a:tabLst>
                <a:tab pos="323895" algn="l"/>
              </a:tabLst>
            </a:pPr>
            <a:r>
              <a:rPr sz="1634" dirty="0">
                <a:latin typeface="Trebuchet MS"/>
                <a:cs typeface="Trebuchet MS"/>
              </a:rPr>
              <a:t>It</a:t>
            </a:r>
            <a:r>
              <a:rPr sz="1634" spc="41" dirty="0">
                <a:latin typeface="Trebuchet MS"/>
                <a:cs typeface="Trebuchet MS"/>
              </a:rPr>
              <a:t> </a:t>
            </a:r>
            <a:r>
              <a:rPr sz="1634" spc="118" dirty="0">
                <a:latin typeface="Trebuchet MS"/>
                <a:cs typeface="Trebuchet MS"/>
              </a:rPr>
              <a:t>handles</a:t>
            </a:r>
            <a:r>
              <a:rPr sz="1634" spc="41" dirty="0">
                <a:latin typeface="Trebuchet MS"/>
                <a:cs typeface="Trebuchet MS"/>
              </a:rPr>
              <a:t> </a:t>
            </a:r>
            <a:r>
              <a:rPr sz="1634" spc="103" dirty="0">
                <a:latin typeface="Trebuchet MS"/>
                <a:cs typeface="Trebuchet MS"/>
              </a:rPr>
              <a:t>resources</a:t>
            </a:r>
            <a:r>
              <a:rPr sz="1634" spc="41" dirty="0">
                <a:latin typeface="Trebuchet MS"/>
                <a:cs typeface="Trebuchet MS"/>
              </a:rPr>
              <a:t> </a:t>
            </a:r>
            <a:r>
              <a:rPr sz="1634" spc="141" dirty="0">
                <a:latin typeface="Trebuchet MS"/>
                <a:cs typeface="Trebuchet MS"/>
              </a:rPr>
              <a:t>such</a:t>
            </a:r>
            <a:r>
              <a:rPr sz="1634" spc="41" dirty="0">
                <a:latin typeface="Trebuchet MS"/>
                <a:cs typeface="Trebuchet MS"/>
              </a:rPr>
              <a:t> </a:t>
            </a:r>
            <a:r>
              <a:rPr sz="1634" spc="168" dirty="0">
                <a:latin typeface="Trebuchet MS"/>
                <a:cs typeface="Trebuchet MS"/>
              </a:rPr>
              <a:t>as</a:t>
            </a:r>
            <a:r>
              <a:rPr sz="1634" spc="45" dirty="0">
                <a:latin typeface="Trebuchet MS"/>
                <a:cs typeface="Trebuchet MS"/>
              </a:rPr>
              <a:t> </a:t>
            </a:r>
            <a:r>
              <a:rPr sz="1634" spc="109" dirty="0">
                <a:latin typeface="Trebuchet MS"/>
                <a:cs typeface="Trebuchet MS"/>
              </a:rPr>
              <a:t>memory,</a:t>
            </a:r>
            <a:r>
              <a:rPr sz="1634" spc="45" dirty="0">
                <a:latin typeface="Trebuchet MS"/>
                <a:cs typeface="Trebuchet MS"/>
              </a:rPr>
              <a:t> </a:t>
            </a:r>
            <a:r>
              <a:rPr sz="1634" spc="64" dirty="0">
                <a:latin typeface="Trebuchet MS"/>
                <a:cs typeface="Trebuchet MS"/>
              </a:rPr>
              <a:t>cpu,</a:t>
            </a:r>
            <a:r>
              <a:rPr sz="1634" spc="36" dirty="0">
                <a:latin typeface="Trebuchet MS"/>
                <a:cs typeface="Trebuchet MS"/>
              </a:rPr>
              <a:t> </a:t>
            </a:r>
            <a:r>
              <a:rPr sz="1634" spc="68" dirty="0">
                <a:latin typeface="Trebuchet MS"/>
                <a:cs typeface="Trebuchet MS"/>
              </a:rPr>
              <a:t>network,</a:t>
            </a:r>
            <a:r>
              <a:rPr sz="1634" spc="45" dirty="0">
                <a:latin typeface="Trebuchet MS"/>
                <a:cs typeface="Trebuchet MS"/>
              </a:rPr>
              <a:t> </a:t>
            </a:r>
            <a:r>
              <a:rPr sz="1634" spc="136" dirty="0">
                <a:latin typeface="Trebuchet MS"/>
                <a:cs typeface="Trebuchet MS"/>
              </a:rPr>
              <a:t>and</a:t>
            </a:r>
            <a:r>
              <a:rPr sz="1634" spc="45" dirty="0">
                <a:latin typeface="Trebuchet MS"/>
                <a:cs typeface="Trebuchet MS"/>
              </a:rPr>
              <a:t> </a:t>
            </a:r>
            <a:r>
              <a:rPr sz="1634" spc="59" dirty="0">
                <a:latin typeface="Trebuchet MS"/>
                <a:cs typeface="Trebuchet MS"/>
              </a:rPr>
              <a:t>more.</a:t>
            </a:r>
            <a:endParaRPr sz="1634">
              <a:latin typeface="Trebuchet MS"/>
              <a:cs typeface="Trebuchet MS"/>
            </a:endParaRPr>
          </a:p>
          <a:p>
            <a:pPr marL="11527" marR="119876" indent="246668">
              <a:lnSpc>
                <a:spcPts val="1915"/>
              </a:lnSpc>
              <a:spcBef>
                <a:spcPts val="1216"/>
              </a:spcBef>
              <a:buChar char="●"/>
              <a:tabLst>
                <a:tab pos="258194" algn="l"/>
              </a:tabLst>
            </a:pPr>
            <a:r>
              <a:rPr sz="1634" spc="86" dirty="0">
                <a:latin typeface="Trebuchet MS"/>
                <a:cs typeface="Trebuchet MS"/>
              </a:rPr>
              <a:t>This</a:t>
            </a:r>
            <a:r>
              <a:rPr sz="1634" spc="41" dirty="0">
                <a:latin typeface="Trebuchet MS"/>
                <a:cs typeface="Trebuchet MS"/>
              </a:rPr>
              <a:t> </a:t>
            </a:r>
            <a:r>
              <a:rPr sz="1634" spc="100" dirty="0">
                <a:latin typeface="Trebuchet MS"/>
                <a:cs typeface="Trebuchet MS"/>
              </a:rPr>
              <a:t>work</a:t>
            </a:r>
            <a:r>
              <a:rPr sz="1634" spc="41" dirty="0">
                <a:latin typeface="Trebuchet MS"/>
                <a:cs typeface="Trebuchet MS"/>
              </a:rPr>
              <a:t> </a:t>
            </a:r>
            <a:r>
              <a:rPr sz="1634" spc="154" dirty="0">
                <a:latin typeface="Trebuchet MS"/>
                <a:cs typeface="Trebuchet MS"/>
              </a:rPr>
              <a:t>was</a:t>
            </a:r>
            <a:r>
              <a:rPr sz="1634" spc="50" dirty="0">
                <a:latin typeface="Trebuchet MS"/>
                <a:cs typeface="Trebuchet MS"/>
              </a:rPr>
              <a:t> </a:t>
            </a:r>
            <a:r>
              <a:rPr sz="1634" spc="82" dirty="0">
                <a:latin typeface="Trebuchet MS"/>
                <a:cs typeface="Trebuchet MS"/>
              </a:rPr>
              <a:t>started</a:t>
            </a:r>
            <a:r>
              <a:rPr sz="1634" spc="41" dirty="0">
                <a:latin typeface="Trebuchet MS"/>
                <a:cs typeface="Trebuchet MS"/>
              </a:rPr>
              <a:t> </a:t>
            </a:r>
            <a:r>
              <a:rPr sz="1634" spc="145" dirty="0">
                <a:latin typeface="Trebuchet MS"/>
                <a:cs typeface="Trebuchet MS"/>
              </a:rPr>
              <a:t>by</a:t>
            </a:r>
            <a:r>
              <a:rPr sz="1634" spc="41" dirty="0">
                <a:latin typeface="Trebuchet MS"/>
                <a:cs typeface="Trebuchet MS"/>
              </a:rPr>
              <a:t> </a:t>
            </a:r>
            <a:r>
              <a:rPr sz="1634" spc="113" dirty="0">
                <a:latin typeface="Trebuchet MS"/>
                <a:cs typeface="Trebuchet MS"/>
              </a:rPr>
              <a:t>engineers</a:t>
            </a:r>
            <a:r>
              <a:rPr sz="1634" spc="50" dirty="0">
                <a:latin typeface="Trebuchet MS"/>
                <a:cs typeface="Trebuchet MS"/>
              </a:rPr>
              <a:t> </a:t>
            </a:r>
            <a:r>
              <a:rPr sz="1634" spc="64" dirty="0">
                <a:latin typeface="Trebuchet MS"/>
                <a:cs typeface="Trebuchet MS"/>
              </a:rPr>
              <a:t>at</a:t>
            </a:r>
            <a:r>
              <a:rPr sz="1634" spc="45" dirty="0">
                <a:latin typeface="Trebuchet MS"/>
                <a:cs typeface="Trebuchet MS"/>
              </a:rPr>
              <a:t> </a:t>
            </a:r>
            <a:r>
              <a:rPr sz="1634" spc="113" dirty="0">
                <a:latin typeface="Trebuchet MS"/>
                <a:cs typeface="Trebuchet MS"/>
              </a:rPr>
              <a:t>Google</a:t>
            </a:r>
            <a:r>
              <a:rPr sz="1634" spc="54" dirty="0">
                <a:latin typeface="Trebuchet MS"/>
                <a:cs typeface="Trebuchet MS"/>
              </a:rPr>
              <a:t> </a:t>
            </a:r>
            <a:r>
              <a:rPr sz="1634" spc="68" dirty="0">
                <a:latin typeface="Trebuchet MS"/>
                <a:cs typeface="Trebuchet MS"/>
              </a:rPr>
              <a:t>(primarily</a:t>
            </a:r>
            <a:r>
              <a:rPr sz="1634" spc="41" dirty="0">
                <a:latin typeface="Trebuchet MS"/>
                <a:cs typeface="Trebuchet MS"/>
              </a:rPr>
              <a:t> </a:t>
            </a:r>
            <a:r>
              <a:rPr sz="1634" spc="64" dirty="0">
                <a:latin typeface="Trebuchet MS"/>
                <a:cs typeface="Trebuchet MS"/>
              </a:rPr>
              <a:t>Paul</a:t>
            </a:r>
            <a:r>
              <a:rPr sz="1634" spc="45" dirty="0">
                <a:latin typeface="Trebuchet MS"/>
                <a:cs typeface="Trebuchet MS"/>
              </a:rPr>
              <a:t> </a:t>
            </a:r>
            <a:r>
              <a:rPr sz="1634" spc="159" dirty="0">
                <a:latin typeface="Trebuchet MS"/>
                <a:cs typeface="Trebuchet MS"/>
              </a:rPr>
              <a:t>Menage</a:t>
            </a:r>
            <a:r>
              <a:rPr sz="1634" spc="45" dirty="0">
                <a:latin typeface="Trebuchet MS"/>
                <a:cs typeface="Trebuchet MS"/>
              </a:rPr>
              <a:t> </a:t>
            </a:r>
            <a:r>
              <a:rPr sz="1634" spc="113" dirty="0">
                <a:latin typeface="Trebuchet MS"/>
                <a:cs typeface="Trebuchet MS"/>
              </a:rPr>
              <a:t>and </a:t>
            </a:r>
            <a:r>
              <a:rPr sz="1634" spc="68" dirty="0">
                <a:latin typeface="Trebuchet MS"/>
                <a:cs typeface="Trebuchet MS"/>
              </a:rPr>
              <a:t>Rohit</a:t>
            </a:r>
            <a:r>
              <a:rPr sz="1634" spc="45" dirty="0">
                <a:latin typeface="Trebuchet MS"/>
                <a:cs typeface="Trebuchet MS"/>
              </a:rPr>
              <a:t> </a:t>
            </a:r>
            <a:r>
              <a:rPr sz="1634" spc="103" dirty="0">
                <a:latin typeface="Trebuchet MS"/>
                <a:cs typeface="Trebuchet MS"/>
              </a:rPr>
              <a:t>Seth)</a:t>
            </a:r>
            <a:r>
              <a:rPr sz="1634" spc="50" dirty="0">
                <a:latin typeface="Trebuchet MS"/>
                <a:cs typeface="Trebuchet MS"/>
              </a:rPr>
              <a:t> </a:t>
            </a:r>
            <a:r>
              <a:rPr sz="1634" spc="59" dirty="0">
                <a:latin typeface="Trebuchet MS"/>
                <a:cs typeface="Trebuchet MS"/>
              </a:rPr>
              <a:t>in</a:t>
            </a:r>
            <a:r>
              <a:rPr sz="1634" spc="64" dirty="0">
                <a:latin typeface="Trebuchet MS"/>
                <a:cs typeface="Trebuchet MS"/>
              </a:rPr>
              <a:t> </a:t>
            </a:r>
            <a:r>
              <a:rPr sz="1634" b="1" spc="182" dirty="0">
                <a:latin typeface="Trebuchet MS"/>
                <a:cs typeface="Trebuchet MS"/>
              </a:rPr>
              <a:t>2006</a:t>
            </a:r>
            <a:r>
              <a:rPr sz="1634" b="1" spc="123" dirty="0">
                <a:latin typeface="Trebuchet MS"/>
                <a:cs typeface="Trebuchet MS"/>
              </a:rPr>
              <a:t> </a:t>
            </a:r>
            <a:r>
              <a:rPr sz="1634" spc="109" dirty="0">
                <a:latin typeface="Trebuchet MS"/>
                <a:cs typeface="Trebuchet MS"/>
              </a:rPr>
              <a:t>under</a:t>
            </a:r>
            <a:r>
              <a:rPr sz="1634" spc="54" dirty="0">
                <a:latin typeface="Trebuchet MS"/>
                <a:cs typeface="Trebuchet MS"/>
              </a:rPr>
              <a:t> </a:t>
            </a:r>
            <a:r>
              <a:rPr sz="1634" spc="77" dirty="0">
                <a:latin typeface="Trebuchet MS"/>
                <a:cs typeface="Trebuchet MS"/>
              </a:rPr>
              <a:t>the</a:t>
            </a:r>
            <a:r>
              <a:rPr sz="1634" spc="54" dirty="0">
                <a:latin typeface="Trebuchet MS"/>
                <a:cs typeface="Trebuchet MS"/>
              </a:rPr>
              <a:t> </a:t>
            </a:r>
            <a:r>
              <a:rPr sz="1634" spc="150" dirty="0">
                <a:latin typeface="Trebuchet MS"/>
                <a:cs typeface="Trebuchet MS"/>
              </a:rPr>
              <a:t>name</a:t>
            </a:r>
            <a:r>
              <a:rPr sz="1634" spc="59" dirty="0">
                <a:latin typeface="Trebuchet MS"/>
                <a:cs typeface="Trebuchet MS"/>
              </a:rPr>
              <a:t> </a:t>
            </a:r>
            <a:r>
              <a:rPr sz="1634" spc="132" dirty="0">
                <a:latin typeface="Trebuchet MS"/>
                <a:cs typeface="Trebuchet MS"/>
              </a:rPr>
              <a:t>"process</a:t>
            </a:r>
            <a:r>
              <a:rPr sz="1634" spc="54" dirty="0">
                <a:latin typeface="Trebuchet MS"/>
                <a:cs typeface="Trebuchet MS"/>
              </a:rPr>
              <a:t> </a:t>
            </a:r>
            <a:r>
              <a:rPr sz="1634" spc="73" dirty="0">
                <a:latin typeface="Trebuchet MS"/>
                <a:cs typeface="Trebuchet MS"/>
              </a:rPr>
              <a:t>containers”;</a:t>
            </a:r>
            <a:r>
              <a:rPr sz="1634" spc="50" dirty="0">
                <a:latin typeface="Trebuchet MS"/>
                <a:cs typeface="Trebuchet MS"/>
              </a:rPr>
              <a:t> </a:t>
            </a:r>
            <a:r>
              <a:rPr sz="1634" spc="86" dirty="0">
                <a:latin typeface="Trebuchet MS"/>
                <a:cs typeface="Trebuchet MS"/>
              </a:rPr>
              <a:t>shortly</a:t>
            </a:r>
            <a:r>
              <a:rPr sz="1634" spc="54" dirty="0">
                <a:latin typeface="Trebuchet MS"/>
                <a:cs typeface="Trebuchet MS"/>
              </a:rPr>
              <a:t> </a:t>
            </a:r>
            <a:r>
              <a:rPr sz="1634" dirty="0">
                <a:latin typeface="Trebuchet MS"/>
                <a:cs typeface="Trebuchet MS"/>
              </a:rPr>
              <a:t>after,</a:t>
            </a:r>
            <a:r>
              <a:rPr sz="1634" spc="50" dirty="0">
                <a:latin typeface="Trebuchet MS"/>
                <a:cs typeface="Trebuchet MS"/>
              </a:rPr>
              <a:t> </a:t>
            </a:r>
            <a:r>
              <a:rPr sz="1634" spc="36" dirty="0">
                <a:latin typeface="Trebuchet MS"/>
                <a:cs typeface="Trebuchet MS"/>
              </a:rPr>
              <a:t>in </a:t>
            </a:r>
            <a:r>
              <a:rPr sz="1634" b="1" spc="132" dirty="0">
                <a:latin typeface="Trebuchet MS"/>
                <a:cs typeface="Trebuchet MS"/>
              </a:rPr>
              <a:t>2007</a:t>
            </a:r>
            <a:r>
              <a:rPr sz="1634" spc="132" dirty="0">
                <a:latin typeface="Trebuchet MS"/>
                <a:cs typeface="Trebuchet MS"/>
              </a:rPr>
              <a:t>,</a:t>
            </a:r>
            <a:r>
              <a:rPr sz="1634" spc="27" dirty="0">
                <a:latin typeface="Trebuchet MS"/>
                <a:cs typeface="Trebuchet MS"/>
              </a:rPr>
              <a:t> </a:t>
            </a:r>
            <a:r>
              <a:rPr sz="1634" dirty="0">
                <a:latin typeface="Trebuchet MS"/>
                <a:cs typeface="Trebuchet MS"/>
              </a:rPr>
              <a:t>it</a:t>
            </a:r>
            <a:r>
              <a:rPr sz="1634" spc="36" dirty="0">
                <a:latin typeface="Trebuchet MS"/>
                <a:cs typeface="Trebuchet MS"/>
              </a:rPr>
              <a:t> </a:t>
            </a:r>
            <a:r>
              <a:rPr sz="1634" spc="154" dirty="0">
                <a:latin typeface="Trebuchet MS"/>
                <a:cs typeface="Trebuchet MS"/>
              </a:rPr>
              <a:t>was</a:t>
            </a:r>
            <a:r>
              <a:rPr sz="1634" spc="45" dirty="0">
                <a:latin typeface="Trebuchet MS"/>
                <a:cs typeface="Trebuchet MS"/>
              </a:rPr>
              <a:t> </a:t>
            </a:r>
            <a:r>
              <a:rPr sz="1634" spc="118" dirty="0">
                <a:latin typeface="Trebuchet MS"/>
                <a:cs typeface="Trebuchet MS"/>
              </a:rPr>
              <a:t>renamed</a:t>
            </a:r>
            <a:r>
              <a:rPr sz="1634" spc="32" dirty="0">
                <a:latin typeface="Trebuchet MS"/>
                <a:cs typeface="Trebuchet MS"/>
              </a:rPr>
              <a:t> </a:t>
            </a:r>
            <a:r>
              <a:rPr sz="1634" spc="54" dirty="0">
                <a:latin typeface="Trebuchet MS"/>
                <a:cs typeface="Trebuchet MS"/>
              </a:rPr>
              <a:t>to</a:t>
            </a:r>
            <a:r>
              <a:rPr sz="1634" spc="36" dirty="0">
                <a:latin typeface="Trebuchet MS"/>
                <a:cs typeface="Trebuchet MS"/>
              </a:rPr>
              <a:t> </a:t>
            </a:r>
            <a:r>
              <a:rPr sz="1634" spc="50" dirty="0">
                <a:latin typeface="Trebuchet MS"/>
                <a:cs typeface="Trebuchet MS"/>
              </a:rPr>
              <a:t>“Control</a:t>
            </a:r>
            <a:r>
              <a:rPr sz="1634" spc="32" dirty="0">
                <a:latin typeface="Trebuchet MS"/>
                <a:cs typeface="Trebuchet MS"/>
              </a:rPr>
              <a:t> </a:t>
            </a:r>
            <a:r>
              <a:rPr sz="1634" spc="68" dirty="0">
                <a:latin typeface="Trebuchet MS"/>
                <a:cs typeface="Trebuchet MS"/>
              </a:rPr>
              <a:t>Groups”.</a:t>
            </a:r>
            <a:endParaRPr sz="1634">
              <a:latin typeface="Trebuchet MS"/>
              <a:cs typeface="Trebuchet MS"/>
            </a:endParaRPr>
          </a:p>
          <a:p>
            <a:pPr marL="258194" indent="-246668">
              <a:spcBef>
                <a:spcPts val="1062"/>
              </a:spcBef>
              <a:buChar char="●"/>
              <a:tabLst>
                <a:tab pos="258194" algn="l"/>
              </a:tabLst>
            </a:pPr>
            <a:r>
              <a:rPr sz="1634" spc="132" dirty="0">
                <a:latin typeface="Trebuchet MS"/>
                <a:cs typeface="Trebuchet MS"/>
              </a:rPr>
              <a:t>Merged</a:t>
            </a:r>
            <a:r>
              <a:rPr sz="1634" spc="45" dirty="0">
                <a:latin typeface="Trebuchet MS"/>
                <a:cs typeface="Trebuchet MS"/>
              </a:rPr>
              <a:t> </a:t>
            </a:r>
            <a:r>
              <a:rPr sz="1634" spc="59" dirty="0">
                <a:latin typeface="Trebuchet MS"/>
                <a:cs typeface="Trebuchet MS"/>
              </a:rPr>
              <a:t>into</a:t>
            </a:r>
            <a:r>
              <a:rPr sz="1634" spc="45" dirty="0">
                <a:latin typeface="Trebuchet MS"/>
                <a:cs typeface="Trebuchet MS"/>
              </a:rPr>
              <a:t> </a:t>
            </a:r>
            <a:r>
              <a:rPr sz="1634" spc="64" dirty="0">
                <a:latin typeface="Trebuchet MS"/>
                <a:cs typeface="Trebuchet MS"/>
              </a:rPr>
              <a:t>kernel</a:t>
            </a:r>
            <a:r>
              <a:rPr sz="1634" spc="36" dirty="0">
                <a:latin typeface="Trebuchet MS"/>
                <a:cs typeface="Trebuchet MS"/>
              </a:rPr>
              <a:t> </a:t>
            </a:r>
            <a:r>
              <a:rPr sz="1634" spc="86" dirty="0">
                <a:latin typeface="Trebuchet MS"/>
                <a:cs typeface="Trebuchet MS"/>
              </a:rPr>
              <a:t>2.6.24</a:t>
            </a:r>
            <a:r>
              <a:rPr sz="1634" spc="50" dirty="0">
                <a:latin typeface="Trebuchet MS"/>
                <a:cs typeface="Trebuchet MS"/>
              </a:rPr>
              <a:t> </a:t>
            </a:r>
            <a:r>
              <a:rPr sz="1634" spc="86" dirty="0">
                <a:latin typeface="Trebuchet MS"/>
                <a:cs typeface="Trebuchet MS"/>
              </a:rPr>
              <a:t>(2008).</a:t>
            </a:r>
            <a:endParaRPr sz="1634">
              <a:latin typeface="Trebuchet MS"/>
              <a:cs typeface="Trebuchet MS"/>
            </a:endParaRPr>
          </a:p>
          <a:p>
            <a:pPr marL="258194" indent="-246668">
              <a:spcBef>
                <a:spcPts val="1116"/>
              </a:spcBef>
              <a:buChar char="●"/>
              <a:tabLst>
                <a:tab pos="258194" algn="l"/>
              </a:tabLst>
            </a:pPr>
            <a:r>
              <a:rPr sz="1634" spc="154" dirty="0">
                <a:latin typeface="Trebuchet MS"/>
                <a:cs typeface="Trebuchet MS"/>
              </a:rPr>
              <a:t>Based</a:t>
            </a:r>
            <a:r>
              <a:rPr sz="1634" spc="41" dirty="0">
                <a:latin typeface="Trebuchet MS"/>
                <a:cs typeface="Trebuchet MS"/>
              </a:rPr>
              <a:t> </a:t>
            </a:r>
            <a:r>
              <a:rPr sz="1634" spc="127" dirty="0">
                <a:latin typeface="Trebuchet MS"/>
                <a:cs typeface="Trebuchet MS"/>
              </a:rPr>
              <a:t>on</a:t>
            </a:r>
            <a:r>
              <a:rPr sz="1634" spc="41" dirty="0">
                <a:latin typeface="Trebuchet MS"/>
                <a:cs typeface="Trebuchet MS"/>
              </a:rPr>
              <a:t> </a:t>
            </a:r>
            <a:r>
              <a:rPr sz="1634" spc="136" dirty="0">
                <a:latin typeface="Trebuchet MS"/>
                <a:cs typeface="Trebuchet MS"/>
              </a:rPr>
              <a:t>an</a:t>
            </a:r>
            <a:r>
              <a:rPr sz="1634" spc="41" dirty="0">
                <a:latin typeface="Trebuchet MS"/>
                <a:cs typeface="Trebuchet MS"/>
              </a:rPr>
              <a:t> </a:t>
            </a:r>
            <a:r>
              <a:rPr sz="1634" spc="154" dirty="0">
                <a:latin typeface="Trebuchet MS"/>
                <a:cs typeface="Trebuchet MS"/>
              </a:rPr>
              <a:t>OpenVZ</a:t>
            </a:r>
            <a:r>
              <a:rPr sz="1634" spc="41" dirty="0">
                <a:latin typeface="Trebuchet MS"/>
                <a:cs typeface="Trebuchet MS"/>
              </a:rPr>
              <a:t> </a:t>
            </a:r>
            <a:r>
              <a:rPr sz="1634" spc="82" dirty="0">
                <a:latin typeface="Trebuchet MS"/>
                <a:cs typeface="Trebuchet MS"/>
              </a:rPr>
              <a:t>solution</a:t>
            </a:r>
            <a:r>
              <a:rPr sz="1634" spc="45" dirty="0">
                <a:latin typeface="Trebuchet MS"/>
                <a:cs typeface="Trebuchet MS"/>
              </a:rPr>
              <a:t> </a:t>
            </a:r>
            <a:r>
              <a:rPr sz="1634" spc="68" dirty="0">
                <a:latin typeface="Trebuchet MS"/>
                <a:cs typeface="Trebuchet MS"/>
              </a:rPr>
              <a:t>called</a:t>
            </a:r>
            <a:r>
              <a:rPr sz="1634" spc="41" dirty="0">
                <a:latin typeface="Trebuchet MS"/>
                <a:cs typeface="Trebuchet MS"/>
              </a:rPr>
              <a:t> </a:t>
            </a:r>
            <a:r>
              <a:rPr sz="1634" spc="100" dirty="0">
                <a:latin typeface="Trebuchet MS"/>
                <a:cs typeface="Trebuchet MS"/>
              </a:rPr>
              <a:t>“bean</a:t>
            </a:r>
            <a:r>
              <a:rPr sz="1634" spc="41" dirty="0">
                <a:latin typeface="Trebuchet MS"/>
                <a:cs typeface="Trebuchet MS"/>
              </a:rPr>
              <a:t> </a:t>
            </a:r>
            <a:r>
              <a:rPr sz="1634" spc="59" dirty="0">
                <a:latin typeface="Trebuchet MS"/>
                <a:cs typeface="Trebuchet MS"/>
              </a:rPr>
              <a:t>counters”.</a:t>
            </a:r>
            <a:endParaRPr sz="1634">
              <a:latin typeface="Trebuchet MS"/>
              <a:cs typeface="Trebuchet MS"/>
            </a:endParaRPr>
          </a:p>
          <a:p>
            <a:pPr marL="258194" indent="-246668">
              <a:spcBef>
                <a:spcPts val="1107"/>
              </a:spcBef>
              <a:buChar char="●"/>
              <a:tabLst>
                <a:tab pos="258194" algn="l"/>
              </a:tabLst>
            </a:pPr>
            <a:r>
              <a:rPr sz="1634" spc="86" dirty="0">
                <a:latin typeface="Trebuchet MS"/>
                <a:cs typeface="Trebuchet MS"/>
              </a:rPr>
              <a:t>Maintainers:</a:t>
            </a:r>
            <a:r>
              <a:rPr sz="1634" spc="68" dirty="0">
                <a:latin typeface="Trebuchet MS"/>
                <a:cs typeface="Trebuchet MS"/>
              </a:rPr>
              <a:t> </a:t>
            </a:r>
            <a:r>
              <a:rPr sz="1634" b="1" spc="95" dirty="0">
                <a:latin typeface="Trebuchet MS"/>
                <a:cs typeface="Trebuchet MS"/>
              </a:rPr>
              <a:t>Li</a:t>
            </a:r>
            <a:r>
              <a:rPr sz="1634" b="1" spc="100" dirty="0">
                <a:latin typeface="Trebuchet MS"/>
                <a:cs typeface="Trebuchet MS"/>
              </a:rPr>
              <a:t> </a:t>
            </a:r>
            <a:r>
              <a:rPr sz="1634" b="1" spc="185" dirty="0">
                <a:latin typeface="Trebuchet MS"/>
                <a:cs typeface="Trebuchet MS"/>
              </a:rPr>
              <a:t>Zefan</a:t>
            </a:r>
            <a:r>
              <a:rPr sz="1634" b="1" spc="123" dirty="0">
                <a:latin typeface="Trebuchet MS"/>
                <a:cs typeface="Trebuchet MS"/>
              </a:rPr>
              <a:t> </a:t>
            </a:r>
            <a:r>
              <a:rPr sz="1634" spc="91" dirty="0">
                <a:latin typeface="Trebuchet MS"/>
                <a:cs typeface="Trebuchet MS"/>
              </a:rPr>
              <a:t>(Huawei)</a:t>
            </a:r>
            <a:r>
              <a:rPr sz="1634" spc="41" dirty="0">
                <a:latin typeface="Trebuchet MS"/>
                <a:cs typeface="Trebuchet MS"/>
              </a:rPr>
              <a:t> </a:t>
            </a:r>
            <a:r>
              <a:rPr sz="1634" spc="136" dirty="0">
                <a:latin typeface="Trebuchet MS"/>
                <a:cs typeface="Trebuchet MS"/>
              </a:rPr>
              <a:t>and</a:t>
            </a:r>
            <a:r>
              <a:rPr sz="1634" spc="68" dirty="0">
                <a:latin typeface="Trebuchet MS"/>
                <a:cs typeface="Trebuchet MS"/>
              </a:rPr>
              <a:t> </a:t>
            </a:r>
            <a:r>
              <a:rPr sz="1634" b="1" spc="82" dirty="0">
                <a:latin typeface="Trebuchet MS"/>
                <a:cs typeface="Trebuchet MS"/>
              </a:rPr>
              <a:t>Tejun</a:t>
            </a:r>
            <a:r>
              <a:rPr sz="1634" b="1" spc="103" dirty="0">
                <a:latin typeface="Trebuchet MS"/>
                <a:cs typeface="Trebuchet MS"/>
              </a:rPr>
              <a:t> </a:t>
            </a:r>
            <a:r>
              <a:rPr sz="1634" b="1" spc="200" dirty="0">
                <a:latin typeface="Trebuchet MS"/>
                <a:cs typeface="Trebuchet MS"/>
              </a:rPr>
              <a:t>Heo</a:t>
            </a:r>
            <a:r>
              <a:rPr sz="1634" b="1" spc="59" dirty="0">
                <a:latin typeface="Trebuchet MS"/>
                <a:cs typeface="Trebuchet MS"/>
              </a:rPr>
              <a:t> </a:t>
            </a:r>
            <a:r>
              <a:rPr sz="1634" spc="95" dirty="0">
                <a:latin typeface="Trebuchet MS"/>
                <a:cs typeface="Trebuchet MS"/>
              </a:rPr>
              <a:t>(Red</a:t>
            </a:r>
            <a:r>
              <a:rPr sz="1634" spc="50" dirty="0">
                <a:latin typeface="Trebuchet MS"/>
                <a:cs typeface="Trebuchet MS"/>
              </a:rPr>
              <a:t> </a:t>
            </a:r>
            <a:r>
              <a:rPr sz="1634" spc="32" dirty="0">
                <a:latin typeface="Trebuchet MS"/>
                <a:cs typeface="Trebuchet MS"/>
              </a:rPr>
              <a:t>Hat).</a:t>
            </a:r>
            <a:endParaRPr sz="1634">
              <a:latin typeface="Trebuchet MS"/>
              <a:cs typeface="Trebuchet MS"/>
            </a:endParaRPr>
          </a:p>
          <a:p>
            <a:pPr marL="258194" indent="-246668">
              <a:spcBef>
                <a:spcPts val="1116"/>
              </a:spcBef>
              <a:buChar char="●"/>
              <a:tabLst>
                <a:tab pos="258194" algn="l"/>
              </a:tabLst>
            </a:pPr>
            <a:r>
              <a:rPr sz="1634" spc="91" dirty="0">
                <a:latin typeface="Trebuchet MS"/>
                <a:cs typeface="Trebuchet MS"/>
              </a:rPr>
              <a:t>The</a:t>
            </a:r>
            <a:r>
              <a:rPr sz="1634" spc="45" dirty="0">
                <a:latin typeface="Trebuchet MS"/>
                <a:cs typeface="Trebuchet MS"/>
              </a:rPr>
              <a:t> </a:t>
            </a:r>
            <a:r>
              <a:rPr sz="1634" spc="145" dirty="0">
                <a:latin typeface="Trebuchet MS"/>
                <a:cs typeface="Trebuchet MS"/>
              </a:rPr>
              <a:t>memory</a:t>
            </a:r>
            <a:r>
              <a:rPr sz="1634" spc="36" dirty="0">
                <a:latin typeface="Trebuchet MS"/>
                <a:cs typeface="Trebuchet MS"/>
              </a:rPr>
              <a:t> </a:t>
            </a:r>
            <a:r>
              <a:rPr sz="1634" spc="50" dirty="0">
                <a:latin typeface="Trebuchet MS"/>
                <a:cs typeface="Trebuchet MS"/>
              </a:rPr>
              <a:t>controller</a:t>
            </a:r>
            <a:r>
              <a:rPr sz="1634" spc="41" dirty="0">
                <a:latin typeface="Trebuchet MS"/>
                <a:cs typeface="Trebuchet MS"/>
              </a:rPr>
              <a:t> </a:t>
            </a:r>
            <a:r>
              <a:rPr sz="1634" spc="132" dirty="0">
                <a:latin typeface="Trebuchet MS"/>
                <a:cs typeface="Trebuchet MS"/>
              </a:rPr>
              <a:t>(memcg)</a:t>
            </a:r>
            <a:r>
              <a:rPr sz="1634" spc="36" dirty="0">
                <a:latin typeface="Trebuchet MS"/>
                <a:cs typeface="Trebuchet MS"/>
              </a:rPr>
              <a:t> </a:t>
            </a:r>
            <a:r>
              <a:rPr sz="1634" spc="86" dirty="0">
                <a:latin typeface="Trebuchet MS"/>
                <a:cs typeface="Trebuchet MS"/>
              </a:rPr>
              <a:t>is</a:t>
            </a:r>
            <a:r>
              <a:rPr sz="1634" spc="45" dirty="0">
                <a:latin typeface="Trebuchet MS"/>
                <a:cs typeface="Trebuchet MS"/>
              </a:rPr>
              <a:t> </a:t>
            </a:r>
            <a:r>
              <a:rPr sz="1634" spc="100" dirty="0">
                <a:latin typeface="Trebuchet MS"/>
                <a:cs typeface="Trebuchet MS"/>
              </a:rPr>
              <a:t>maintained</a:t>
            </a:r>
            <a:r>
              <a:rPr sz="1634" spc="45" dirty="0">
                <a:latin typeface="Trebuchet MS"/>
                <a:cs typeface="Trebuchet MS"/>
              </a:rPr>
              <a:t> </a:t>
            </a:r>
            <a:r>
              <a:rPr sz="1634" spc="100" dirty="0">
                <a:latin typeface="Trebuchet MS"/>
                <a:cs typeface="Trebuchet MS"/>
              </a:rPr>
              <a:t>separately</a:t>
            </a:r>
            <a:r>
              <a:rPr sz="1634" spc="36" dirty="0">
                <a:latin typeface="Trebuchet MS"/>
                <a:cs typeface="Trebuchet MS"/>
              </a:rPr>
              <a:t> </a:t>
            </a:r>
            <a:r>
              <a:rPr sz="1634" spc="100" dirty="0">
                <a:latin typeface="Trebuchet MS"/>
                <a:cs typeface="Trebuchet MS"/>
              </a:rPr>
              <a:t>(4</a:t>
            </a:r>
            <a:r>
              <a:rPr sz="1634" spc="36" dirty="0">
                <a:latin typeface="Trebuchet MS"/>
                <a:cs typeface="Trebuchet MS"/>
              </a:rPr>
              <a:t> </a:t>
            </a:r>
            <a:r>
              <a:rPr sz="1634" spc="82" dirty="0">
                <a:latin typeface="Trebuchet MS"/>
                <a:cs typeface="Trebuchet MS"/>
              </a:rPr>
              <a:t>maintainers)</a:t>
            </a:r>
            <a:endParaRPr sz="1634">
              <a:latin typeface="Trebuchet MS"/>
              <a:cs typeface="Trebuchet MS"/>
            </a:endParaRPr>
          </a:p>
        </p:txBody>
      </p:sp>
      <p:sp>
        <p:nvSpPr>
          <p:cNvPr id="4" name="object 4"/>
          <p:cNvSpPr txBox="1"/>
          <p:nvPr/>
        </p:nvSpPr>
        <p:spPr>
          <a:xfrm>
            <a:off x="2053813" y="5357308"/>
            <a:ext cx="96819" cy="123336"/>
          </a:xfrm>
          <a:prstGeom prst="rect">
            <a:avLst/>
          </a:prstGeom>
        </p:spPr>
        <p:txBody>
          <a:bodyPr vert="horz" wrap="square" lIns="0" tIns="11526" rIns="0" bIns="0" rtlCol="0">
            <a:spAutoFit/>
          </a:bodyPr>
          <a:lstStyle/>
          <a:p>
            <a:pPr marL="11527">
              <a:spcBef>
                <a:spcPts val="91"/>
              </a:spcBef>
            </a:pPr>
            <a:r>
              <a:rPr sz="726" spc="86" dirty="0">
                <a:latin typeface="Calibri"/>
                <a:cs typeface="Calibri"/>
              </a:rPr>
              <a:t>●</a:t>
            </a:r>
            <a:endParaRPr sz="726">
              <a:latin typeface="Calibri"/>
              <a:cs typeface="Calibri"/>
            </a:endParaRPr>
          </a:p>
        </p:txBody>
      </p:sp>
      <p:sp>
        <p:nvSpPr>
          <p:cNvPr id="5" name="object 5"/>
          <p:cNvSpPr txBox="1"/>
          <p:nvPr/>
        </p:nvSpPr>
        <p:spPr>
          <a:xfrm>
            <a:off x="2318914" y="5287000"/>
            <a:ext cx="4651338" cy="263118"/>
          </a:xfrm>
          <a:prstGeom prst="rect">
            <a:avLst/>
          </a:prstGeom>
        </p:spPr>
        <p:txBody>
          <a:bodyPr vert="horz" wrap="square" lIns="0" tIns="11526" rIns="0" bIns="0" rtlCol="0">
            <a:spAutoFit/>
          </a:bodyPr>
          <a:lstStyle/>
          <a:p>
            <a:pPr marL="11527">
              <a:spcBef>
                <a:spcPts val="91"/>
              </a:spcBef>
            </a:pPr>
            <a:r>
              <a:rPr sz="1634" spc="91" dirty="0">
                <a:latin typeface="Trebuchet MS"/>
                <a:cs typeface="Trebuchet MS"/>
              </a:rPr>
              <a:t>The</a:t>
            </a:r>
            <a:r>
              <a:rPr sz="1634" spc="45" dirty="0">
                <a:latin typeface="Trebuchet MS"/>
                <a:cs typeface="Trebuchet MS"/>
              </a:rPr>
              <a:t> </a:t>
            </a:r>
            <a:r>
              <a:rPr sz="1634" spc="141" dirty="0">
                <a:latin typeface="Trebuchet MS"/>
                <a:cs typeface="Trebuchet MS"/>
              </a:rPr>
              <a:t>memory</a:t>
            </a:r>
            <a:r>
              <a:rPr sz="1634" spc="45" dirty="0">
                <a:latin typeface="Trebuchet MS"/>
                <a:cs typeface="Trebuchet MS"/>
              </a:rPr>
              <a:t> </a:t>
            </a:r>
            <a:r>
              <a:rPr sz="1634" spc="50" dirty="0">
                <a:latin typeface="Trebuchet MS"/>
                <a:cs typeface="Trebuchet MS"/>
              </a:rPr>
              <a:t>controller</a:t>
            </a:r>
            <a:r>
              <a:rPr sz="1634" spc="45" dirty="0">
                <a:latin typeface="Trebuchet MS"/>
                <a:cs typeface="Trebuchet MS"/>
              </a:rPr>
              <a:t> </a:t>
            </a:r>
            <a:r>
              <a:rPr sz="1634" spc="86" dirty="0">
                <a:latin typeface="Trebuchet MS"/>
                <a:cs typeface="Trebuchet MS"/>
              </a:rPr>
              <a:t>is</a:t>
            </a:r>
            <a:r>
              <a:rPr sz="1634" spc="50" dirty="0">
                <a:latin typeface="Trebuchet MS"/>
                <a:cs typeface="Trebuchet MS"/>
              </a:rPr>
              <a:t> </a:t>
            </a:r>
            <a:r>
              <a:rPr sz="1634" spc="82" dirty="0">
                <a:latin typeface="Trebuchet MS"/>
                <a:cs typeface="Trebuchet MS"/>
              </a:rPr>
              <a:t>the</a:t>
            </a:r>
            <a:r>
              <a:rPr sz="1634" spc="45" dirty="0">
                <a:latin typeface="Trebuchet MS"/>
                <a:cs typeface="Trebuchet MS"/>
              </a:rPr>
              <a:t> </a:t>
            </a:r>
            <a:r>
              <a:rPr sz="1634" spc="132" dirty="0">
                <a:latin typeface="Trebuchet MS"/>
                <a:cs typeface="Trebuchet MS"/>
              </a:rPr>
              <a:t>most</a:t>
            </a:r>
            <a:r>
              <a:rPr sz="1634" spc="50" dirty="0">
                <a:latin typeface="Trebuchet MS"/>
                <a:cs typeface="Trebuchet MS"/>
              </a:rPr>
              <a:t> </a:t>
            </a:r>
            <a:r>
              <a:rPr sz="1634" spc="77" dirty="0">
                <a:latin typeface="Trebuchet MS"/>
                <a:cs typeface="Trebuchet MS"/>
              </a:rPr>
              <a:t>complex.</a:t>
            </a:r>
            <a:endParaRPr sz="1634">
              <a:latin typeface="Trebuchet MS"/>
              <a:cs typeface="Trebuchet MS"/>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2626659" y="468424"/>
            <a:ext cx="9405257" cy="818172"/>
          </a:xfrm>
          <a:prstGeom prst="rect">
            <a:avLst/>
          </a:prstGeom>
        </p:spPr>
        <p:txBody>
          <a:bodyPr vert="horz" wrap="square" lIns="0" tIns="312355" rIns="0" bIns="0" rtlCol="0" anchor="b" anchorCtr="0">
            <a:spAutoFit/>
          </a:bodyPr>
          <a:lstStyle/>
          <a:p>
            <a:pPr marL="1157263">
              <a:spcBef>
                <a:spcPts val="91"/>
              </a:spcBef>
            </a:pPr>
            <a:r>
              <a:rPr sz="3267" b="1" spc="408" dirty="0">
                <a:latin typeface="Trebuchet MS"/>
                <a:cs typeface="Trebuchet MS"/>
              </a:rPr>
              <a:t>cgroups</a:t>
            </a:r>
            <a:r>
              <a:rPr sz="3267" b="1" spc="177" dirty="0">
                <a:latin typeface="Trebuchet MS"/>
                <a:cs typeface="Trebuchet MS"/>
              </a:rPr>
              <a:t> </a:t>
            </a:r>
            <a:r>
              <a:rPr sz="3267" b="1" spc="327" dirty="0">
                <a:latin typeface="Trebuchet MS"/>
                <a:cs typeface="Trebuchet MS"/>
              </a:rPr>
              <a:t>implementation</a:t>
            </a:r>
            <a:endParaRPr sz="3267">
              <a:latin typeface="Trebuchet MS"/>
              <a:cs typeface="Trebuchet MS"/>
            </a:endParaRPr>
          </a:p>
        </p:txBody>
      </p:sp>
      <p:sp>
        <p:nvSpPr>
          <p:cNvPr id="3" name="object 3"/>
          <p:cNvSpPr txBox="1">
            <a:spLocks noGrp="1"/>
          </p:cNvSpPr>
          <p:nvPr>
            <p:ph type="body" idx="1"/>
          </p:nvPr>
        </p:nvSpPr>
        <p:spPr>
          <a:xfrm>
            <a:off x="2626659" y="1313970"/>
            <a:ext cx="9405257" cy="3888389"/>
          </a:xfrm>
          <a:prstGeom prst="rect">
            <a:avLst/>
          </a:prstGeom>
        </p:spPr>
        <p:txBody>
          <a:bodyPr vert="horz" wrap="square" lIns="0" tIns="154449" rIns="0" bIns="0" rtlCol="0">
            <a:spAutoFit/>
          </a:bodyPr>
          <a:lstStyle/>
          <a:p>
            <a:pPr marL="11527">
              <a:spcBef>
                <a:spcPts val="1216"/>
              </a:spcBef>
            </a:pPr>
            <a:r>
              <a:rPr sz="1679" b="1" spc="231" dirty="0">
                <a:solidFill>
                  <a:srgbClr val="000000"/>
                </a:solidFill>
                <a:latin typeface="Trebuchet MS"/>
                <a:cs typeface="Trebuchet MS"/>
              </a:rPr>
              <a:t>No</a:t>
            </a:r>
            <a:r>
              <a:rPr sz="1679" b="1" spc="91" dirty="0">
                <a:solidFill>
                  <a:srgbClr val="000000"/>
                </a:solidFill>
                <a:latin typeface="Trebuchet MS"/>
                <a:cs typeface="Trebuchet MS"/>
              </a:rPr>
              <a:t> </a:t>
            </a:r>
            <a:r>
              <a:rPr sz="1679" b="1" spc="191" dirty="0">
                <a:solidFill>
                  <a:srgbClr val="000000"/>
                </a:solidFill>
                <a:latin typeface="Trebuchet MS"/>
                <a:cs typeface="Trebuchet MS"/>
              </a:rPr>
              <a:t>new</a:t>
            </a:r>
            <a:r>
              <a:rPr sz="1679" b="1" spc="95" dirty="0">
                <a:solidFill>
                  <a:srgbClr val="000000"/>
                </a:solidFill>
                <a:latin typeface="Trebuchet MS"/>
                <a:cs typeface="Trebuchet MS"/>
              </a:rPr>
              <a:t> </a:t>
            </a:r>
            <a:r>
              <a:rPr sz="1679" b="1" spc="213" dirty="0">
                <a:solidFill>
                  <a:srgbClr val="000000"/>
                </a:solidFill>
                <a:latin typeface="Trebuchet MS"/>
                <a:cs typeface="Trebuchet MS"/>
              </a:rPr>
              <a:t>system</a:t>
            </a:r>
            <a:r>
              <a:rPr sz="1679" b="1" spc="91" dirty="0">
                <a:solidFill>
                  <a:srgbClr val="000000"/>
                </a:solidFill>
                <a:latin typeface="Trebuchet MS"/>
                <a:cs typeface="Trebuchet MS"/>
              </a:rPr>
              <a:t> </a:t>
            </a:r>
            <a:r>
              <a:rPr sz="1679" b="1" spc="123" dirty="0">
                <a:solidFill>
                  <a:srgbClr val="000000"/>
                </a:solidFill>
                <a:latin typeface="Trebuchet MS"/>
                <a:cs typeface="Trebuchet MS"/>
              </a:rPr>
              <a:t>call</a:t>
            </a:r>
            <a:r>
              <a:rPr sz="1679" b="1" spc="64" dirty="0">
                <a:solidFill>
                  <a:srgbClr val="000000"/>
                </a:solidFill>
                <a:latin typeface="Trebuchet MS"/>
                <a:cs typeface="Trebuchet MS"/>
              </a:rPr>
              <a:t> </a:t>
            </a:r>
            <a:r>
              <a:rPr sz="1679" spc="141" dirty="0">
                <a:solidFill>
                  <a:srgbClr val="000000"/>
                </a:solidFill>
              </a:rPr>
              <a:t>was</a:t>
            </a:r>
            <a:r>
              <a:rPr sz="1679" spc="32" dirty="0">
                <a:solidFill>
                  <a:srgbClr val="000000"/>
                </a:solidFill>
              </a:rPr>
              <a:t> </a:t>
            </a:r>
            <a:r>
              <a:rPr sz="1679" spc="113" dirty="0">
                <a:solidFill>
                  <a:srgbClr val="000000"/>
                </a:solidFill>
              </a:rPr>
              <a:t>needed</a:t>
            </a:r>
            <a:r>
              <a:rPr sz="1679" spc="36" dirty="0">
                <a:solidFill>
                  <a:srgbClr val="000000"/>
                </a:solidFill>
              </a:rPr>
              <a:t> </a:t>
            </a:r>
            <a:r>
              <a:rPr sz="1679" spc="64" dirty="0">
                <a:solidFill>
                  <a:srgbClr val="000000"/>
                </a:solidFill>
              </a:rPr>
              <a:t>in</a:t>
            </a:r>
            <a:r>
              <a:rPr sz="1679" spc="36" dirty="0">
                <a:solidFill>
                  <a:srgbClr val="000000"/>
                </a:solidFill>
              </a:rPr>
              <a:t> </a:t>
            </a:r>
            <a:r>
              <a:rPr sz="1679" spc="73" dirty="0">
                <a:solidFill>
                  <a:srgbClr val="000000"/>
                </a:solidFill>
              </a:rPr>
              <a:t>order</a:t>
            </a:r>
            <a:r>
              <a:rPr sz="1679" spc="32" dirty="0">
                <a:solidFill>
                  <a:srgbClr val="000000"/>
                </a:solidFill>
              </a:rPr>
              <a:t> </a:t>
            </a:r>
            <a:r>
              <a:rPr sz="1679" spc="45" dirty="0">
                <a:solidFill>
                  <a:srgbClr val="000000"/>
                </a:solidFill>
              </a:rPr>
              <a:t>to</a:t>
            </a:r>
            <a:r>
              <a:rPr sz="1679" spc="36" dirty="0">
                <a:solidFill>
                  <a:srgbClr val="000000"/>
                </a:solidFill>
              </a:rPr>
              <a:t> </a:t>
            </a:r>
            <a:r>
              <a:rPr sz="1679" spc="95" dirty="0">
                <a:solidFill>
                  <a:srgbClr val="000000"/>
                </a:solidFill>
              </a:rPr>
              <a:t>support</a:t>
            </a:r>
            <a:r>
              <a:rPr sz="1679" spc="27" dirty="0">
                <a:solidFill>
                  <a:srgbClr val="000000"/>
                </a:solidFill>
              </a:rPr>
              <a:t> </a:t>
            </a:r>
            <a:r>
              <a:rPr sz="1679" spc="86" dirty="0">
                <a:solidFill>
                  <a:srgbClr val="000000"/>
                </a:solidFill>
              </a:rPr>
              <a:t>cgroups.</a:t>
            </a:r>
            <a:endParaRPr sz="1679">
              <a:latin typeface="Trebuchet MS"/>
              <a:cs typeface="Trebuchet MS"/>
            </a:endParaRPr>
          </a:p>
          <a:p>
            <a:pPr marL="11527" marR="650096" indent="174050">
              <a:lnSpc>
                <a:spcPts val="1951"/>
              </a:lnSpc>
              <a:spcBef>
                <a:spcPts val="1243"/>
              </a:spcBef>
              <a:buClr>
                <a:srgbClr val="000000"/>
              </a:buClr>
              <a:buFont typeface="Trebuchet MS"/>
              <a:buChar char="–"/>
              <a:tabLst>
                <a:tab pos="185577" algn="l"/>
                <a:tab pos="2447080" algn="l"/>
                <a:tab pos="3334046" algn="l"/>
              </a:tabLst>
            </a:pPr>
            <a:r>
              <a:rPr sz="1679" b="1" spc="222" dirty="0">
                <a:latin typeface="Trebuchet MS"/>
                <a:cs typeface="Trebuchet MS"/>
              </a:rPr>
              <a:t>A</a:t>
            </a:r>
            <a:r>
              <a:rPr sz="1679" b="1" spc="77" dirty="0">
                <a:latin typeface="Trebuchet MS"/>
                <a:cs typeface="Trebuchet MS"/>
              </a:rPr>
              <a:t> </a:t>
            </a:r>
            <a:r>
              <a:rPr sz="1679" b="1" spc="195" dirty="0">
                <a:latin typeface="Trebuchet MS"/>
                <a:cs typeface="Trebuchet MS"/>
              </a:rPr>
              <a:t>new</a:t>
            </a:r>
            <a:r>
              <a:rPr sz="1679" b="1" spc="91" dirty="0">
                <a:latin typeface="Trebuchet MS"/>
                <a:cs typeface="Trebuchet MS"/>
              </a:rPr>
              <a:t> </a:t>
            </a:r>
            <a:r>
              <a:rPr sz="1679" b="1" spc="86" dirty="0">
                <a:latin typeface="Trebuchet MS"/>
                <a:cs typeface="Trebuchet MS"/>
              </a:rPr>
              <a:t>file</a:t>
            </a:r>
            <a:r>
              <a:rPr sz="1679" b="1" spc="77" dirty="0">
                <a:latin typeface="Trebuchet MS"/>
                <a:cs typeface="Trebuchet MS"/>
              </a:rPr>
              <a:t> </a:t>
            </a:r>
            <a:r>
              <a:rPr sz="1679" b="1" spc="204" dirty="0">
                <a:latin typeface="Trebuchet MS"/>
                <a:cs typeface="Trebuchet MS"/>
              </a:rPr>
              <a:t>system</a:t>
            </a:r>
            <a:r>
              <a:rPr sz="1679" b="1" dirty="0">
                <a:latin typeface="Trebuchet MS"/>
                <a:cs typeface="Trebuchet MS"/>
              </a:rPr>
              <a:t>	</a:t>
            </a:r>
            <a:r>
              <a:rPr sz="1679" b="1" spc="163" dirty="0">
                <a:latin typeface="Trebuchet MS"/>
                <a:cs typeface="Trebuchet MS"/>
              </a:rPr>
              <a:t>(VFS),</a:t>
            </a:r>
            <a:r>
              <a:rPr sz="1679" b="1" dirty="0">
                <a:latin typeface="Trebuchet MS"/>
                <a:cs typeface="Trebuchet MS"/>
              </a:rPr>
              <a:t>	</a:t>
            </a:r>
            <a:r>
              <a:rPr sz="1679" b="1" spc="191" dirty="0">
                <a:latin typeface="Trebuchet MS"/>
                <a:cs typeface="Trebuchet MS"/>
              </a:rPr>
              <a:t>"cgroup“</a:t>
            </a:r>
            <a:r>
              <a:rPr sz="1679" b="1" spc="150" dirty="0">
                <a:latin typeface="Trebuchet MS"/>
                <a:cs typeface="Trebuchet MS"/>
              </a:rPr>
              <a:t> </a:t>
            </a:r>
            <a:r>
              <a:rPr sz="1679" spc="82" dirty="0"/>
              <a:t>(also</a:t>
            </a:r>
            <a:r>
              <a:rPr sz="1679" spc="41" dirty="0"/>
              <a:t> referred </a:t>
            </a:r>
            <a:r>
              <a:rPr sz="1679" spc="123" dirty="0"/>
              <a:t>sometimes</a:t>
            </a:r>
            <a:r>
              <a:rPr sz="1679" spc="36" dirty="0"/>
              <a:t> </a:t>
            </a:r>
            <a:r>
              <a:rPr sz="1679" spc="127" dirty="0"/>
              <a:t>as </a:t>
            </a:r>
            <a:r>
              <a:rPr sz="1679" spc="64" dirty="0"/>
              <a:t>cgroupfs).</a:t>
            </a:r>
            <a:endParaRPr sz="1679">
              <a:latin typeface="Trebuchet MS"/>
              <a:cs typeface="Trebuchet MS"/>
            </a:endParaRPr>
          </a:p>
          <a:p>
            <a:pPr marL="11527" marR="4611">
              <a:lnSpc>
                <a:spcPts val="1951"/>
              </a:lnSpc>
              <a:spcBef>
                <a:spcPts val="1180"/>
              </a:spcBef>
            </a:pPr>
            <a:r>
              <a:rPr sz="1679" spc="91" dirty="0">
                <a:solidFill>
                  <a:srgbClr val="000000"/>
                </a:solidFill>
              </a:rPr>
              <a:t>The</a:t>
            </a:r>
            <a:r>
              <a:rPr sz="1679" spc="54" dirty="0">
                <a:solidFill>
                  <a:srgbClr val="000000"/>
                </a:solidFill>
              </a:rPr>
              <a:t> </a:t>
            </a:r>
            <a:r>
              <a:rPr sz="1679" spc="86" dirty="0">
                <a:solidFill>
                  <a:srgbClr val="000000"/>
                </a:solidFill>
              </a:rPr>
              <a:t>implementation</a:t>
            </a:r>
            <a:r>
              <a:rPr sz="1679" spc="54" dirty="0">
                <a:solidFill>
                  <a:srgbClr val="000000"/>
                </a:solidFill>
              </a:rPr>
              <a:t> </a:t>
            </a:r>
            <a:r>
              <a:rPr sz="1679" dirty="0">
                <a:solidFill>
                  <a:srgbClr val="000000"/>
                </a:solidFill>
              </a:rPr>
              <a:t>of</a:t>
            </a:r>
            <a:r>
              <a:rPr sz="1679" spc="54" dirty="0">
                <a:solidFill>
                  <a:srgbClr val="000000"/>
                </a:solidFill>
              </a:rPr>
              <a:t> </a:t>
            </a:r>
            <a:r>
              <a:rPr sz="1679" spc="68" dirty="0">
                <a:solidFill>
                  <a:srgbClr val="000000"/>
                </a:solidFill>
              </a:rPr>
              <a:t>the</a:t>
            </a:r>
            <a:r>
              <a:rPr sz="1679" spc="59" dirty="0">
                <a:solidFill>
                  <a:srgbClr val="000000"/>
                </a:solidFill>
              </a:rPr>
              <a:t> </a:t>
            </a:r>
            <a:r>
              <a:rPr sz="1679" spc="118" dirty="0">
                <a:solidFill>
                  <a:srgbClr val="000000"/>
                </a:solidFill>
              </a:rPr>
              <a:t>cgroups</a:t>
            </a:r>
            <a:r>
              <a:rPr sz="1679" spc="50" dirty="0">
                <a:solidFill>
                  <a:srgbClr val="000000"/>
                </a:solidFill>
              </a:rPr>
              <a:t> </a:t>
            </a:r>
            <a:r>
              <a:rPr sz="1679" spc="141" dirty="0">
                <a:solidFill>
                  <a:srgbClr val="000000"/>
                </a:solidFill>
              </a:rPr>
              <a:t>subsystem</a:t>
            </a:r>
            <a:r>
              <a:rPr sz="1679" spc="50" dirty="0">
                <a:solidFill>
                  <a:srgbClr val="000000"/>
                </a:solidFill>
              </a:rPr>
              <a:t> </a:t>
            </a:r>
            <a:r>
              <a:rPr sz="1679" spc="68" dirty="0">
                <a:solidFill>
                  <a:srgbClr val="000000"/>
                </a:solidFill>
              </a:rPr>
              <a:t>required</a:t>
            </a:r>
            <a:r>
              <a:rPr sz="1679" spc="54" dirty="0">
                <a:solidFill>
                  <a:srgbClr val="000000"/>
                </a:solidFill>
              </a:rPr>
              <a:t> </a:t>
            </a:r>
            <a:r>
              <a:rPr sz="1679" spc="132" dirty="0">
                <a:solidFill>
                  <a:srgbClr val="000000"/>
                </a:solidFill>
              </a:rPr>
              <a:t>a</a:t>
            </a:r>
            <a:r>
              <a:rPr sz="1679" spc="50" dirty="0">
                <a:solidFill>
                  <a:srgbClr val="000000"/>
                </a:solidFill>
              </a:rPr>
              <a:t> </a:t>
            </a:r>
            <a:r>
              <a:rPr sz="1679" dirty="0">
                <a:solidFill>
                  <a:srgbClr val="000000"/>
                </a:solidFill>
              </a:rPr>
              <a:t>few,</a:t>
            </a:r>
            <a:r>
              <a:rPr sz="1679" spc="50" dirty="0">
                <a:solidFill>
                  <a:srgbClr val="000000"/>
                </a:solidFill>
              </a:rPr>
              <a:t> </a:t>
            </a:r>
            <a:r>
              <a:rPr sz="1679" spc="95" dirty="0">
                <a:solidFill>
                  <a:srgbClr val="000000"/>
                </a:solidFill>
              </a:rPr>
              <a:t>simple</a:t>
            </a:r>
            <a:r>
              <a:rPr sz="1679" spc="59" dirty="0">
                <a:solidFill>
                  <a:srgbClr val="000000"/>
                </a:solidFill>
              </a:rPr>
              <a:t> </a:t>
            </a:r>
            <a:r>
              <a:rPr sz="1679" spc="123" dirty="0">
                <a:solidFill>
                  <a:srgbClr val="000000"/>
                </a:solidFill>
              </a:rPr>
              <a:t>hooks </a:t>
            </a:r>
            <a:r>
              <a:rPr sz="1679" spc="54" dirty="0">
                <a:solidFill>
                  <a:srgbClr val="000000"/>
                </a:solidFill>
              </a:rPr>
              <a:t>into</a:t>
            </a:r>
            <a:r>
              <a:rPr sz="1679" spc="77" dirty="0">
                <a:solidFill>
                  <a:srgbClr val="000000"/>
                </a:solidFill>
              </a:rPr>
              <a:t> </a:t>
            </a:r>
            <a:r>
              <a:rPr sz="1679" spc="68" dirty="0">
                <a:solidFill>
                  <a:srgbClr val="000000"/>
                </a:solidFill>
              </a:rPr>
              <a:t>the</a:t>
            </a:r>
            <a:r>
              <a:rPr sz="1679" spc="82" dirty="0">
                <a:solidFill>
                  <a:srgbClr val="000000"/>
                </a:solidFill>
              </a:rPr>
              <a:t> </a:t>
            </a:r>
            <a:r>
              <a:rPr sz="1679" spc="59" dirty="0">
                <a:solidFill>
                  <a:srgbClr val="000000"/>
                </a:solidFill>
              </a:rPr>
              <a:t>rest</a:t>
            </a:r>
            <a:r>
              <a:rPr sz="1679" spc="73" dirty="0">
                <a:solidFill>
                  <a:srgbClr val="000000"/>
                </a:solidFill>
              </a:rPr>
              <a:t> </a:t>
            </a:r>
            <a:r>
              <a:rPr sz="1679" dirty="0">
                <a:solidFill>
                  <a:srgbClr val="000000"/>
                </a:solidFill>
              </a:rPr>
              <a:t>of</a:t>
            </a:r>
            <a:r>
              <a:rPr sz="1679" spc="68" dirty="0">
                <a:solidFill>
                  <a:srgbClr val="000000"/>
                </a:solidFill>
              </a:rPr>
              <a:t> </a:t>
            </a:r>
            <a:r>
              <a:rPr sz="1679" spc="73" dirty="0">
                <a:solidFill>
                  <a:srgbClr val="000000"/>
                </a:solidFill>
              </a:rPr>
              <a:t>the </a:t>
            </a:r>
            <a:r>
              <a:rPr sz="1679" dirty="0">
                <a:solidFill>
                  <a:srgbClr val="000000"/>
                </a:solidFill>
              </a:rPr>
              <a:t>kernel,</a:t>
            </a:r>
            <a:r>
              <a:rPr sz="1679" spc="113" dirty="0">
                <a:solidFill>
                  <a:srgbClr val="000000"/>
                </a:solidFill>
              </a:rPr>
              <a:t> </a:t>
            </a:r>
            <a:r>
              <a:rPr sz="1679" b="1" spc="185" dirty="0">
                <a:solidFill>
                  <a:srgbClr val="000000"/>
                </a:solidFill>
                <a:latin typeface="Trebuchet MS"/>
                <a:cs typeface="Trebuchet MS"/>
              </a:rPr>
              <a:t>none</a:t>
            </a:r>
            <a:r>
              <a:rPr sz="1679" b="1" spc="132" dirty="0">
                <a:solidFill>
                  <a:srgbClr val="000000"/>
                </a:solidFill>
                <a:latin typeface="Trebuchet MS"/>
                <a:cs typeface="Trebuchet MS"/>
              </a:rPr>
              <a:t> </a:t>
            </a:r>
            <a:r>
              <a:rPr sz="1679" b="1" spc="127" dirty="0">
                <a:solidFill>
                  <a:srgbClr val="000000"/>
                </a:solidFill>
                <a:latin typeface="Trebuchet MS"/>
                <a:cs typeface="Trebuchet MS"/>
              </a:rPr>
              <a:t>in</a:t>
            </a:r>
            <a:r>
              <a:rPr sz="1679" b="1" spc="145" dirty="0">
                <a:solidFill>
                  <a:srgbClr val="000000"/>
                </a:solidFill>
                <a:latin typeface="Trebuchet MS"/>
                <a:cs typeface="Trebuchet MS"/>
              </a:rPr>
              <a:t> </a:t>
            </a:r>
            <a:r>
              <a:rPr sz="1679" b="1" spc="159" dirty="0">
                <a:solidFill>
                  <a:srgbClr val="000000"/>
                </a:solidFill>
                <a:latin typeface="Trebuchet MS"/>
                <a:cs typeface="Trebuchet MS"/>
              </a:rPr>
              <a:t>performance-</a:t>
            </a:r>
            <a:r>
              <a:rPr sz="1679" b="1" spc="113" dirty="0">
                <a:solidFill>
                  <a:srgbClr val="000000"/>
                </a:solidFill>
                <a:latin typeface="Trebuchet MS"/>
                <a:cs typeface="Trebuchet MS"/>
              </a:rPr>
              <a:t>critical</a:t>
            </a:r>
            <a:r>
              <a:rPr sz="1679" b="1" spc="136" dirty="0">
                <a:solidFill>
                  <a:srgbClr val="000000"/>
                </a:solidFill>
                <a:latin typeface="Trebuchet MS"/>
                <a:cs typeface="Trebuchet MS"/>
              </a:rPr>
              <a:t> </a:t>
            </a:r>
            <a:r>
              <a:rPr sz="1679" b="1" spc="168" dirty="0">
                <a:solidFill>
                  <a:srgbClr val="000000"/>
                </a:solidFill>
                <a:latin typeface="Trebuchet MS"/>
                <a:cs typeface="Trebuchet MS"/>
              </a:rPr>
              <a:t>paths:</a:t>
            </a:r>
            <a:endParaRPr sz="1679">
              <a:latin typeface="Trebuchet MS"/>
              <a:cs typeface="Trebuchet MS"/>
            </a:endParaRPr>
          </a:p>
          <a:p>
            <a:pPr marL="185577" indent="-174050">
              <a:spcBef>
                <a:spcPts val="1062"/>
              </a:spcBef>
              <a:buChar char="–"/>
              <a:tabLst>
                <a:tab pos="185577" algn="l"/>
              </a:tabLst>
            </a:pPr>
            <a:r>
              <a:rPr sz="1679" spc="77" dirty="0">
                <a:solidFill>
                  <a:srgbClr val="000000"/>
                </a:solidFill>
              </a:rPr>
              <a:t>In</a:t>
            </a:r>
            <a:r>
              <a:rPr sz="1679" spc="36" dirty="0">
                <a:solidFill>
                  <a:srgbClr val="000000"/>
                </a:solidFill>
              </a:rPr>
              <a:t> </a:t>
            </a:r>
            <a:r>
              <a:rPr sz="1679" spc="82" dirty="0">
                <a:solidFill>
                  <a:srgbClr val="000000"/>
                </a:solidFill>
              </a:rPr>
              <a:t>boot</a:t>
            </a:r>
            <a:r>
              <a:rPr sz="1679" spc="27" dirty="0">
                <a:solidFill>
                  <a:srgbClr val="000000"/>
                </a:solidFill>
              </a:rPr>
              <a:t> </a:t>
            </a:r>
            <a:r>
              <a:rPr sz="1679" spc="136" dirty="0">
                <a:solidFill>
                  <a:srgbClr val="000000"/>
                </a:solidFill>
              </a:rPr>
              <a:t>phase</a:t>
            </a:r>
            <a:r>
              <a:rPr sz="1679" spc="41" dirty="0">
                <a:solidFill>
                  <a:srgbClr val="000000"/>
                </a:solidFill>
              </a:rPr>
              <a:t> </a:t>
            </a:r>
            <a:r>
              <a:rPr sz="1679" spc="109" dirty="0">
                <a:solidFill>
                  <a:srgbClr val="000000"/>
                </a:solidFill>
              </a:rPr>
              <a:t>(</a:t>
            </a:r>
            <a:r>
              <a:rPr sz="1679" b="1" i="1" spc="109" dirty="0">
                <a:solidFill>
                  <a:srgbClr val="000000"/>
                </a:solidFill>
                <a:latin typeface="Trebuchet MS"/>
                <a:cs typeface="Trebuchet MS"/>
              </a:rPr>
              <a:t>init/main.c</a:t>
            </a:r>
            <a:r>
              <a:rPr sz="1679" b="1" spc="109" dirty="0">
                <a:solidFill>
                  <a:srgbClr val="000000"/>
                </a:solidFill>
                <a:latin typeface="Trebuchet MS"/>
                <a:cs typeface="Trebuchet MS"/>
              </a:rPr>
              <a:t>)</a:t>
            </a:r>
            <a:r>
              <a:rPr sz="1679" b="1" spc="82" dirty="0">
                <a:solidFill>
                  <a:srgbClr val="000000"/>
                </a:solidFill>
                <a:latin typeface="Trebuchet MS"/>
                <a:cs typeface="Trebuchet MS"/>
              </a:rPr>
              <a:t> </a:t>
            </a:r>
            <a:r>
              <a:rPr sz="1679" spc="45" dirty="0">
                <a:solidFill>
                  <a:srgbClr val="000000"/>
                </a:solidFill>
              </a:rPr>
              <a:t>to</a:t>
            </a:r>
            <a:r>
              <a:rPr sz="1679" spc="41" dirty="0">
                <a:solidFill>
                  <a:srgbClr val="000000"/>
                </a:solidFill>
              </a:rPr>
              <a:t> </a:t>
            </a:r>
            <a:r>
              <a:rPr sz="1679" spc="73" dirty="0">
                <a:solidFill>
                  <a:srgbClr val="000000"/>
                </a:solidFill>
              </a:rPr>
              <a:t>perform</a:t>
            </a:r>
            <a:r>
              <a:rPr sz="1679" spc="41" dirty="0">
                <a:solidFill>
                  <a:srgbClr val="000000"/>
                </a:solidFill>
              </a:rPr>
              <a:t> </a:t>
            </a:r>
            <a:r>
              <a:rPr sz="1679" spc="103" dirty="0">
                <a:solidFill>
                  <a:srgbClr val="000000"/>
                </a:solidFill>
              </a:rPr>
              <a:t>various</a:t>
            </a:r>
            <a:r>
              <a:rPr sz="1679" spc="36" dirty="0">
                <a:solidFill>
                  <a:srgbClr val="000000"/>
                </a:solidFill>
              </a:rPr>
              <a:t> </a:t>
            </a:r>
            <a:r>
              <a:rPr sz="1679" spc="32" dirty="0">
                <a:solidFill>
                  <a:srgbClr val="000000"/>
                </a:solidFill>
              </a:rPr>
              <a:t>initializations.</a:t>
            </a:r>
            <a:endParaRPr sz="1679">
              <a:latin typeface="Trebuchet MS"/>
              <a:cs typeface="Trebuchet MS"/>
            </a:endParaRPr>
          </a:p>
          <a:p>
            <a:pPr marL="185577" indent="-174050">
              <a:spcBef>
                <a:spcPts val="1116"/>
              </a:spcBef>
              <a:buChar char="–"/>
              <a:tabLst>
                <a:tab pos="185577" algn="l"/>
              </a:tabLst>
            </a:pPr>
            <a:r>
              <a:rPr sz="1679" spc="77" dirty="0">
                <a:solidFill>
                  <a:srgbClr val="000000"/>
                </a:solidFill>
              </a:rPr>
              <a:t>In</a:t>
            </a:r>
            <a:r>
              <a:rPr sz="1679" spc="36" dirty="0">
                <a:solidFill>
                  <a:srgbClr val="000000"/>
                </a:solidFill>
              </a:rPr>
              <a:t> </a:t>
            </a:r>
            <a:r>
              <a:rPr sz="1679" spc="109" dirty="0">
                <a:solidFill>
                  <a:srgbClr val="000000"/>
                </a:solidFill>
              </a:rPr>
              <a:t>process</a:t>
            </a:r>
            <a:r>
              <a:rPr sz="1679" spc="32" dirty="0">
                <a:solidFill>
                  <a:srgbClr val="000000"/>
                </a:solidFill>
              </a:rPr>
              <a:t> </a:t>
            </a:r>
            <a:r>
              <a:rPr sz="1679" spc="64" dirty="0">
                <a:solidFill>
                  <a:srgbClr val="000000"/>
                </a:solidFill>
              </a:rPr>
              <a:t>creation</a:t>
            </a:r>
            <a:r>
              <a:rPr sz="1679" spc="50" dirty="0">
                <a:solidFill>
                  <a:srgbClr val="000000"/>
                </a:solidFill>
              </a:rPr>
              <a:t> </a:t>
            </a:r>
            <a:r>
              <a:rPr sz="1679" spc="127" dirty="0">
                <a:solidFill>
                  <a:srgbClr val="000000"/>
                </a:solidFill>
              </a:rPr>
              <a:t>and</a:t>
            </a:r>
            <a:r>
              <a:rPr sz="1679" spc="41" dirty="0">
                <a:solidFill>
                  <a:srgbClr val="000000"/>
                </a:solidFill>
              </a:rPr>
              <a:t> </a:t>
            </a:r>
            <a:r>
              <a:rPr sz="1679" spc="77" dirty="0">
                <a:solidFill>
                  <a:srgbClr val="000000"/>
                </a:solidFill>
              </a:rPr>
              <a:t>destruction</a:t>
            </a:r>
            <a:r>
              <a:rPr sz="1679" spc="36" dirty="0">
                <a:solidFill>
                  <a:srgbClr val="000000"/>
                </a:solidFill>
              </a:rPr>
              <a:t> </a:t>
            </a:r>
            <a:r>
              <a:rPr sz="1679" spc="95" dirty="0">
                <a:solidFill>
                  <a:srgbClr val="000000"/>
                </a:solidFill>
              </a:rPr>
              <a:t>methods,</a:t>
            </a:r>
            <a:r>
              <a:rPr sz="1679" spc="100" dirty="0">
                <a:solidFill>
                  <a:srgbClr val="000000"/>
                </a:solidFill>
              </a:rPr>
              <a:t> </a:t>
            </a:r>
            <a:r>
              <a:rPr sz="1679" b="1" i="1" spc="127" dirty="0">
                <a:solidFill>
                  <a:srgbClr val="000000"/>
                </a:solidFill>
                <a:latin typeface="Trebuchet MS"/>
                <a:cs typeface="Trebuchet MS"/>
              </a:rPr>
              <a:t>fork()</a:t>
            </a:r>
            <a:r>
              <a:rPr sz="1679" b="1" i="1" spc="95" dirty="0">
                <a:solidFill>
                  <a:srgbClr val="000000"/>
                </a:solidFill>
                <a:latin typeface="Trebuchet MS"/>
                <a:cs typeface="Trebuchet MS"/>
              </a:rPr>
              <a:t> </a:t>
            </a:r>
            <a:r>
              <a:rPr sz="1679" spc="127" dirty="0">
                <a:solidFill>
                  <a:srgbClr val="000000"/>
                </a:solidFill>
              </a:rPr>
              <a:t>and</a:t>
            </a:r>
            <a:r>
              <a:rPr sz="1679" spc="45" dirty="0">
                <a:solidFill>
                  <a:srgbClr val="000000"/>
                </a:solidFill>
              </a:rPr>
              <a:t> </a:t>
            </a:r>
            <a:r>
              <a:rPr sz="1679" b="1" i="1" spc="91" dirty="0">
                <a:solidFill>
                  <a:srgbClr val="000000"/>
                </a:solidFill>
                <a:latin typeface="Trebuchet MS"/>
                <a:cs typeface="Trebuchet MS"/>
              </a:rPr>
              <a:t>exit().</a:t>
            </a:r>
            <a:endParaRPr sz="1679">
              <a:latin typeface="Trebuchet MS"/>
              <a:cs typeface="Trebuchet MS"/>
            </a:endParaRPr>
          </a:p>
          <a:p>
            <a:pPr marL="185577" indent="-174050">
              <a:spcBef>
                <a:spcPts val="1116"/>
              </a:spcBef>
              <a:buChar char="–"/>
              <a:tabLst>
                <a:tab pos="185577" algn="l"/>
              </a:tabLst>
            </a:pPr>
            <a:r>
              <a:rPr sz="1679" spc="95" dirty="0">
                <a:solidFill>
                  <a:srgbClr val="000000"/>
                </a:solidFill>
              </a:rPr>
              <a:t>Process</a:t>
            </a:r>
            <a:r>
              <a:rPr sz="1679" spc="50" dirty="0">
                <a:solidFill>
                  <a:srgbClr val="000000"/>
                </a:solidFill>
              </a:rPr>
              <a:t> </a:t>
            </a:r>
            <a:r>
              <a:rPr sz="1679" spc="73" dirty="0">
                <a:solidFill>
                  <a:srgbClr val="000000"/>
                </a:solidFill>
              </a:rPr>
              <a:t>descriptor</a:t>
            </a:r>
            <a:r>
              <a:rPr sz="1679" spc="45" dirty="0">
                <a:solidFill>
                  <a:srgbClr val="000000"/>
                </a:solidFill>
              </a:rPr>
              <a:t> </a:t>
            </a:r>
            <a:r>
              <a:rPr sz="1679" spc="82" dirty="0">
                <a:solidFill>
                  <a:srgbClr val="000000"/>
                </a:solidFill>
              </a:rPr>
              <a:t>additions</a:t>
            </a:r>
            <a:r>
              <a:rPr sz="1679" spc="50" dirty="0">
                <a:solidFill>
                  <a:srgbClr val="000000"/>
                </a:solidFill>
              </a:rPr>
              <a:t> </a:t>
            </a:r>
            <a:r>
              <a:rPr sz="1679" spc="54" dirty="0">
                <a:solidFill>
                  <a:srgbClr val="000000"/>
                </a:solidFill>
              </a:rPr>
              <a:t>(</a:t>
            </a:r>
            <a:r>
              <a:rPr sz="1679" i="1" spc="54" dirty="0">
                <a:latin typeface="Trebuchet MS"/>
                <a:cs typeface="Trebuchet MS"/>
              </a:rPr>
              <a:t>struct</a:t>
            </a:r>
            <a:r>
              <a:rPr sz="1679" i="1" spc="45" dirty="0">
                <a:latin typeface="Trebuchet MS"/>
                <a:cs typeface="Trebuchet MS"/>
              </a:rPr>
              <a:t> task_struct</a:t>
            </a:r>
            <a:r>
              <a:rPr sz="1679" spc="45" dirty="0">
                <a:solidFill>
                  <a:srgbClr val="000000"/>
                </a:solidFill>
              </a:rPr>
              <a:t>)</a:t>
            </a:r>
            <a:endParaRPr sz="1679">
              <a:latin typeface="Trebuchet MS"/>
              <a:cs typeface="Trebuchet MS"/>
            </a:endParaRPr>
          </a:p>
          <a:p>
            <a:pPr marL="185577" indent="-174050">
              <a:spcBef>
                <a:spcPts val="1125"/>
              </a:spcBef>
              <a:buChar char="–"/>
              <a:tabLst>
                <a:tab pos="185577" algn="l"/>
              </a:tabLst>
            </a:pPr>
            <a:r>
              <a:rPr sz="1679" spc="118" dirty="0">
                <a:solidFill>
                  <a:srgbClr val="000000"/>
                </a:solidFill>
              </a:rPr>
              <a:t>Add</a:t>
            </a:r>
            <a:r>
              <a:rPr sz="1679" spc="41" dirty="0">
                <a:solidFill>
                  <a:srgbClr val="000000"/>
                </a:solidFill>
              </a:rPr>
              <a:t> </a:t>
            </a:r>
            <a:r>
              <a:rPr sz="1679" i="1" spc="73" dirty="0">
                <a:latin typeface="Trebuchet MS"/>
                <a:cs typeface="Trebuchet MS"/>
              </a:rPr>
              <a:t>procfs</a:t>
            </a:r>
            <a:r>
              <a:rPr sz="1679" i="1" spc="45" dirty="0">
                <a:latin typeface="Trebuchet MS"/>
                <a:cs typeface="Trebuchet MS"/>
              </a:rPr>
              <a:t> </a:t>
            </a:r>
            <a:r>
              <a:rPr sz="1679" spc="45" dirty="0">
                <a:solidFill>
                  <a:srgbClr val="000000"/>
                </a:solidFill>
              </a:rPr>
              <a:t>entries:</a:t>
            </a:r>
            <a:endParaRPr sz="1679">
              <a:latin typeface="Trebuchet MS"/>
              <a:cs typeface="Trebuchet MS"/>
            </a:endParaRPr>
          </a:p>
          <a:p>
            <a:pPr marL="265110" indent="-253583">
              <a:spcBef>
                <a:spcPts val="1116"/>
              </a:spcBef>
              <a:buChar char="●"/>
              <a:tabLst>
                <a:tab pos="265110" algn="l"/>
              </a:tabLst>
            </a:pPr>
            <a:r>
              <a:rPr sz="1679" spc="50" dirty="0">
                <a:solidFill>
                  <a:srgbClr val="000000"/>
                </a:solidFill>
              </a:rPr>
              <a:t>For</a:t>
            </a:r>
            <a:r>
              <a:rPr sz="1679" spc="32" dirty="0">
                <a:solidFill>
                  <a:srgbClr val="000000"/>
                </a:solidFill>
              </a:rPr>
              <a:t> </a:t>
            </a:r>
            <a:r>
              <a:rPr sz="1679" spc="113" dirty="0">
                <a:solidFill>
                  <a:srgbClr val="000000"/>
                </a:solidFill>
              </a:rPr>
              <a:t>each</a:t>
            </a:r>
            <a:r>
              <a:rPr sz="1679" spc="50" dirty="0">
                <a:solidFill>
                  <a:srgbClr val="000000"/>
                </a:solidFill>
              </a:rPr>
              <a:t> </a:t>
            </a:r>
            <a:r>
              <a:rPr sz="1679" spc="86" dirty="0">
                <a:solidFill>
                  <a:srgbClr val="000000"/>
                </a:solidFill>
              </a:rPr>
              <a:t>process:</a:t>
            </a:r>
            <a:r>
              <a:rPr sz="1679" spc="64" dirty="0">
                <a:solidFill>
                  <a:srgbClr val="000000"/>
                </a:solidFill>
              </a:rPr>
              <a:t> </a:t>
            </a:r>
            <a:r>
              <a:rPr sz="1679" i="1" spc="-9" dirty="0">
                <a:solidFill>
                  <a:srgbClr val="000000"/>
                </a:solidFill>
                <a:latin typeface="Trebuchet MS"/>
                <a:cs typeface="Trebuchet MS"/>
              </a:rPr>
              <a:t>/proc/pid/cgroup.</a:t>
            </a:r>
            <a:endParaRPr sz="1679">
              <a:latin typeface="Trebuchet MS"/>
              <a:cs typeface="Trebuchet MS"/>
            </a:endParaRPr>
          </a:p>
          <a:p>
            <a:pPr marL="265110" indent="-253583">
              <a:spcBef>
                <a:spcPts val="1116"/>
              </a:spcBef>
              <a:buChar char="●"/>
              <a:tabLst>
                <a:tab pos="265110" algn="l"/>
              </a:tabLst>
            </a:pPr>
            <a:r>
              <a:rPr sz="1679" spc="127" dirty="0">
                <a:solidFill>
                  <a:srgbClr val="000000"/>
                </a:solidFill>
              </a:rPr>
              <a:t>System-</a:t>
            </a:r>
            <a:r>
              <a:rPr sz="1679" spc="54" dirty="0">
                <a:solidFill>
                  <a:srgbClr val="000000"/>
                </a:solidFill>
              </a:rPr>
              <a:t>wide: </a:t>
            </a:r>
            <a:r>
              <a:rPr sz="1679" i="1" spc="36" dirty="0">
                <a:solidFill>
                  <a:srgbClr val="000000"/>
                </a:solidFill>
                <a:latin typeface="Trebuchet MS"/>
                <a:cs typeface="Trebuchet MS"/>
              </a:rPr>
              <a:t>/proc/cgroups</a:t>
            </a:r>
            <a:endParaRPr sz="1679">
              <a:latin typeface="Trebuchet MS"/>
              <a:cs typeface="Trebuchet MS"/>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2626659" y="468424"/>
            <a:ext cx="9405257" cy="818172"/>
          </a:xfrm>
          <a:prstGeom prst="rect">
            <a:avLst/>
          </a:prstGeom>
        </p:spPr>
        <p:txBody>
          <a:bodyPr vert="horz" wrap="square" lIns="0" tIns="312355" rIns="0" bIns="0" rtlCol="0" anchor="b" anchorCtr="0">
            <a:spAutoFit/>
          </a:bodyPr>
          <a:lstStyle/>
          <a:p>
            <a:pPr marL="2740430">
              <a:spcBef>
                <a:spcPts val="91"/>
              </a:spcBef>
            </a:pPr>
            <a:r>
              <a:rPr sz="3267" spc="236" dirty="0"/>
              <a:t>cgroups</a:t>
            </a:r>
            <a:r>
              <a:rPr sz="3267" spc="64" dirty="0"/>
              <a:t> </a:t>
            </a:r>
            <a:r>
              <a:rPr sz="3267" spc="268" dirty="0"/>
              <a:t>VFS</a:t>
            </a:r>
            <a:endParaRPr sz="3267"/>
          </a:p>
        </p:txBody>
      </p:sp>
      <p:sp>
        <p:nvSpPr>
          <p:cNvPr id="3" name="object 3"/>
          <p:cNvSpPr txBox="1"/>
          <p:nvPr/>
        </p:nvSpPr>
        <p:spPr>
          <a:xfrm>
            <a:off x="1966216" y="1421162"/>
            <a:ext cx="7718420" cy="4048111"/>
          </a:xfrm>
          <a:prstGeom prst="rect">
            <a:avLst/>
          </a:prstGeom>
        </p:spPr>
        <p:txBody>
          <a:bodyPr vert="horz" wrap="square" lIns="0" tIns="169433" rIns="0" bIns="0" rtlCol="0">
            <a:spAutoFit/>
          </a:bodyPr>
          <a:lstStyle/>
          <a:p>
            <a:pPr marL="11527">
              <a:spcBef>
                <a:spcPts val="1334"/>
              </a:spcBef>
            </a:pPr>
            <a:r>
              <a:rPr sz="1815" spc="145" dirty="0">
                <a:latin typeface="Trebuchet MS"/>
                <a:cs typeface="Trebuchet MS"/>
              </a:rPr>
              <a:t>Cgroups</a:t>
            </a:r>
            <a:r>
              <a:rPr sz="1815" spc="36" dirty="0">
                <a:latin typeface="Trebuchet MS"/>
                <a:cs typeface="Trebuchet MS"/>
              </a:rPr>
              <a:t> </a:t>
            </a:r>
            <a:r>
              <a:rPr sz="1815" spc="172" dirty="0">
                <a:latin typeface="Trebuchet MS"/>
                <a:cs typeface="Trebuchet MS"/>
              </a:rPr>
              <a:t>uses</a:t>
            </a:r>
            <a:r>
              <a:rPr sz="1815" spc="36" dirty="0">
                <a:latin typeface="Trebuchet MS"/>
                <a:cs typeface="Trebuchet MS"/>
              </a:rPr>
              <a:t> </a:t>
            </a:r>
            <a:r>
              <a:rPr sz="1815" spc="150" dirty="0">
                <a:latin typeface="Trebuchet MS"/>
                <a:cs typeface="Trebuchet MS"/>
              </a:rPr>
              <a:t>a</a:t>
            </a:r>
            <a:r>
              <a:rPr sz="1815" spc="32" dirty="0">
                <a:latin typeface="Trebuchet MS"/>
                <a:cs typeface="Trebuchet MS"/>
              </a:rPr>
              <a:t> </a:t>
            </a:r>
            <a:r>
              <a:rPr sz="1815" spc="54" dirty="0">
                <a:latin typeface="Trebuchet MS"/>
                <a:cs typeface="Trebuchet MS"/>
              </a:rPr>
              <a:t>Virtual</a:t>
            </a:r>
            <a:r>
              <a:rPr sz="1815" spc="32" dirty="0">
                <a:latin typeface="Trebuchet MS"/>
                <a:cs typeface="Trebuchet MS"/>
              </a:rPr>
              <a:t> </a:t>
            </a:r>
            <a:r>
              <a:rPr sz="1815" dirty="0">
                <a:latin typeface="Trebuchet MS"/>
                <a:cs typeface="Trebuchet MS"/>
              </a:rPr>
              <a:t>File</a:t>
            </a:r>
            <a:r>
              <a:rPr sz="1815" spc="45" dirty="0">
                <a:latin typeface="Trebuchet MS"/>
                <a:cs typeface="Trebuchet MS"/>
              </a:rPr>
              <a:t> </a:t>
            </a:r>
            <a:r>
              <a:rPr sz="1815" spc="168" dirty="0">
                <a:latin typeface="Trebuchet MS"/>
                <a:cs typeface="Trebuchet MS"/>
              </a:rPr>
              <a:t>System</a:t>
            </a:r>
            <a:r>
              <a:rPr sz="1815" spc="41" dirty="0">
                <a:latin typeface="Trebuchet MS"/>
                <a:cs typeface="Trebuchet MS"/>
              </a:rPr>
              <a:t> </a:t>
            </a:r>
            <a:r>
              <a:rPr sz="1815" spc="91" dirty="0">
                <a:latin typeface="Trebuchet MS"/>
                <a:cs typeface="Trebuchet MS"/>
              </a:rPr>
              <a:t>(VFS)</a:t>
            </a:r>
            <a:endParaRPr sz="1815">
              <a:latin typeface="Trebuchet MS"/>
              <a:cs typeface="Trebuchet MS"/>
            </a:endParaRPr>
          </a:p>
          <a:p>
            <a:pPr marL="11527" marR="4611">
              <a:lnSpc>
                <a:spcPct val="157100"/>
              </a:lnSpc>
            </a:pPr>
            <a:r>
              <a:rPr sz="1815" spc="231" dirty="0">
                <a:latin typeface="Trebuchet MS"/>
                <a:cs typeface="Trebuchet MS"/>
              </a:rPr>
              <a:t>–</a:t>
            </a:r>
            <a:r>
              <a:rPr sz="1815" spc="45" dirty="0">
                <a:latin typeface="Trebuchet MS"/>
                <a:cs typeface="Trebuchet MS"/>
              </a:rPr>
              <a:t> </a:t>
            </a:r>
            <a:r>
              <a:rPr sz="1815" dirty="0">
                <a:latin typeface="Trebuchet MS"/>
                <a:cs typeface="Trebuchet MS"/>
              </a:rPr>
              <a:t>All</a:t>
            </a:r>
            <a:r>
              <a:rPr sz="1815" spc="36" dirty="0">
                <a:latin typeface="Trebuchet MS"/>
                <a:cs typeface="Trebuchet MS"/>
              </a:rPr>
              <a:t> </a:t>
            </a:r>
            <a:r>
              <a:rPr sz="1815" spc="86" dirty="0">
                <a:latin typeface="Trebuchet MS"/>
                <a:cs typeface="Trebuchet MS"/>
              </a:rPr>
              <a:t>entries</a:t>
            </a:r>
            <a:r>
              <a:rPr sz="1815" spc="41" dirty="0">
                <a:latin typeface="Trebuchet MS"/>
                <a:cs typeface="Trebuchet MS"/>
              </a:rPr>
              <a:t> </a:t>
            </a:r>
            <a:r>
              <a:rPr sz="1815" spc="91" dirty="0">
                <a:latin typeface="Trebuchet MS"/>
                <a:cs typeface="Trebuchet MS"/>
              </a:rPr>
              <a:t>created</a:t>
            </a:r>
            <a:r>
              <a:rPr sz="1815" spc="36" dirty="0">
                <a:latin typeface="Trebuchet MS"/>
                <a:cs typeface="Trebuchet MS"/>
              </a:rPr>
              <a:t> </a:t>
            </a:r>
            <a:r>
              <a:rPr sz="1815" spc="64" dirty="0">
                <a:latin typeface="Trebuchet MS"/>
                <a:cs typeface="Trebuchet MS"/>
              </a:rPr>
              <a:t>in</a:t>
            </a:r>
            <a:r>
              <a:rPr sz="1815" spc="50" dirty="0">
                <a:latin typeface="Trebuchet MS"/>
                <a:cs typeface="Trebuchet MS"/>
              </a:rPr>
              <a:t> </a:t>
            </a:r>
            <a:r>
              <a:rPr sz="1815" dirty="0">
                <a:latin typeface="Trebuchet MS"/>
                <a:cs typeface="Trebuchet MS"/>
              </a:rPr>
              <a:t>it</a:t>
            </a:r>
            <a:r>
              <a:rPr sz="1815" spc="41" dirty="0">
                <a:latin typeface="Trebuchet MS"/>
                <a:cs typeface="Trebuchet MS"/>
              </a:rPr>
              <a:t> </a:t>
            </a:r>
            <a:r>
              <a:rPr sz="1815" spc="91" dirty="0">
                <a:latin typeface="Trebuchet MS"/>
                <a:cs typeface="Trebuchet MS"/>
              </a:rPr>
              <a:t>are</a:t>
            </a:r>
            <a:r>
              <a:rPr sz="1815" spc="73" dirty="0">
                <a:latin typeface="Trebuchet MS"/>
                <a:cs typeface="Trebuchet MS"/>
              </a:rPr>
              <a:t> </a:t>
            </a:r>
            <a:r>
              <a:rPr sz="1815" b="1" spc="191" dirty="0">
                <a:latin typeface="Trebuchet MS"/>
                <a:cs typeface="Trebuchet MS"/>
              </a:rPr>
              <a:t>not</a:t>
            </a:r>
            <a:r>
              <a:rPr sz="1815" b="1" spc="95" dirty="0">
                <a:latin typeface="Trebuchet MS"/>
                <a:cs typeface="Trebuchet MS"/>
              </a:rPr>
              <a:t> </a:t>
            </a:r>
            <a:r>
              <a:rPr sz="1815" b="1" spc="185" dirty="0">
                <a:latin typeface="Trebuchet MS"/>
                <a:cs typeface="Trebuchet MS"/>
              </a:rPr>
              <a:t>persistent</a:t>
            </a:r>
            <a:r>
              <a:rPr sz="1815" b="1" spc="50" dirty="0">
                <a:latin typeface="Trebuchet MS"/>
                <a:cs typeface="Trebuchet MS"/>
              </a:rPr>
              <a:t> </a:t>
            </a:r>
            <a:r>
              <a:rPr sz="1815" spc="150" dirty="0">
                <a:latin typeface="Trebuchet MS"/>
                <a:cs typeface="Trebuchet MS"/>
              </a:rPr>
              <a:t>and</a:t>
            </a:r>
            <a:r>
              <a:rPr sz="1815" spc="41" dirty="0">
                <a:latin typeface="Trebuchet MS"/>
                <a:cs typeface="Trebuchet MS"/>
              </a:rPr>
              <a:t> </a:t>
            </a:r>
            <a:r>
              <a:rPr sz="1815" spc="91" dirty="0">
                <a:latin typeface="Trebuchet MS"/>
                <a:cs typeface="Trebuchet MS"/>
              </a:rPr>
              <a:t>are</a:t>
            </a:r>
            <a:r>
              <a:rPr sz="1815" spc="45" dirty="0">
                <a:latin typeface="Trebuchet MS"/>
                <a:cs typeface="Trebuchet MS"/>
              </a:rPr>
              <a:t> </a:t>
            </a:r>
            <a:r>
              <a:rPr sz="1815" spc="82" dirty="0">
                <a:latin typeface="Trebuchet MS"/>
                <a:cs typeface="Trebuchet MS"/>
              </a:rPr>
              <a:t>deleted</a:t>
            </a:r>
            <a:r>
              <a:rPr sz="1815" spc="41" dirty="0">
                <a:latin typeface="Trebuchet MS"/>
                <a:cs typeface="Trebuchet MS"/>
              </a:rPr>
              <a:t> </a:t>
            </a:r>
            <a:r>
              <a:rPr sz="1815" spc="36" dirty="0">
                <a:latin typeface="Trebuchet MS"/>
                <a:cs typeface="Trebuchet MS"/>
              </a:rPr>
              <a:t>after </a:t>
            </a:r>
            <a:r>
              <a:rPr sz="1815" spc="45" dirty="0">
                <a:latin typeface="Trebuchet MS"/>
                <a:cs typeface="Trebuchet MS"/>
              </a:rPr>
              <a:t>reboot.</a:t>
            </a:r>
            <a:endParaRPr sz="1815">
              <a:latin typeface="Trebuchet MS"/>
              <a:cs typeface="Trebuchet MS"/>
            </a:endParaRPr>
          </a:p>
          <a:p>
            <a:pPr marL="11527" marR="337727" indent="272602">
              <a:lnSpc>
                <a:spcPct val="98100"/>
              </a:lnSpc>
              <a:spcBef>
                <a:spcPts val="1284"/>
              </a:spcBef>
              <a:buChar char="●"/>
              <a:tabLst>
                <a:tab pos="284129" algn="l"/>
              </a:tabLst>
            </a:pPr>
            <a:r>
              <a:rPr sz="1815" dirty="0">
                <a:latin typeface="Trebuchet MS"/>
                <a:cs typeface="Trebuchet MS"/>
              </a:rPr>
              <a:t>All</a:t>
            </a:r>
            <a:r>
              <a:rPr sz="1815" spc="50" dirty="0">
                <a:latin typeface="Trebuchet MS"/>
                <a:cs typeface="Trebuchet MS"/>
              </a:rPr>
              <a:t> </a:t>
            </a:r>
            <a:r>
              <a:rPr sz="1815" spc="136" dirty="0">
                <a:latin typeface="Trebuchet MS"/>
                <a:cs typeface="Trebuchet MS"/>
              </a:rPr>
              <a:t>cgroups</a:t>
            </a:r>
            <a:r>
              <a:rPr sz="1815" spc="54" dirty="0">
                <a:latin typeface="Trebuchet MS"/>
                <a:cs typeface="Trebuchet MS"/>
              </a:rPr>
              <a:t> </a:t>
            </a:r>
            <a:r>
              <a:rPr sz="1815" spc="95" dirty="0">
                <a:latin typeface="Trebuchet MS"/>
                <a:cs typeface="Trebuchet MS"/>
              </a:rPr>
              <a:t>actions</a:t>
            </a:r>
            <a:r>
              <a:rPr sz="1815" spc="54" dirty="0">
                <a:latin typeface="Trebuchet MS"/>
                <a:cs typeface="Trebuchet MS"/>
              </a:rPr>
              <a:t> </a:t>
            </a:r>
            <a:r>
              <a:rPr sz="1815" spc="91" dirty="0">
                <a:latin typeface="Trebuchet MS"/>
                <a:cs typeface="Trebuchet MS"/>
              </a:rPr>
              <a:t>are</a:t>
            </a:r>
            <a:r>
              <a:rPr sz="1815" spc="64" dirty="0">
                <a:latin typeface="Trebuchet MS"/>
                <a:cs typeface="Trebuchet MS"/>
              </a:rPr>
              <a:t> </a:t>
            </a:r>
            <a:r>
              <a:rPr sz="1815" spc="100" dirty="0">
                <a:latin typeface="Trebuchet MS"/>
                <a:cs typeface="Trebuchet MS"/>
              </a:rPr>
              <a:t>performed</a:t>
            </a:r>
            <a:r>
              <a:rPr sz="1815" spc="54" dirty="0">
                <a:latin typeface="Trebuchet MS"/>
                <a:cs typeface="Trebuchet MS"/>
              </a:rPr>
              <a:t> </a:t>
            </a:r>
            <a:r>
              <a:rPr sz="1815" spc="100" dirty="0">
                <a:latin typeface="Trebuchet MS"/>
                <a:cs typeface="Trebuchet MS"/>
              </a:rPr>
              <a:t>via</a:t>
            </a:r>
            <a:r>
              <a:rPr sz="1815" spc="50" dirty="0">
                <a:latin typeface="Trebuchet MS"/>
                <a:cs typeface="Trebuchet MS"/>
              </a:rPr>
              <a:t> </a:t>
            </a:r>
            <a:r>
              <a:rPr sz="1815" spc="95" dirty="0">
                <a:latin typeface="Trebuchet MS"/>
                <a:cs typeface="Trebuchet MS"/>
              </a:rPr>
              <a:t>filesystem</a:t>
            </a:r>
            <a:r>
              <a:rPr sz="1815" spc="64" dirty="0">
                <a:latin typeface="Trebuchet MS"/>
                <a:cs typeface="Trebuchet MS"/>
              </a:rPr>
              <a:t> </a:t>
            </a:r>
            <a:r>
              <a:rPr sz="1815" spc="91" dirty="0">
                <a:latin typeface="Trebuchet MS"/>
                <a:cs typeface="Trebuchet MS"/>
              </a:rPr>
              <a:t>actions </a:t>
            </a:r>
            <a:r>
              <a:rPr sz="1815" spc="68" dirty="0">
                <a:latin typeface="Trebuchet MS"/>
                <a:cs typeface="Trebuchet MS"/>
              </a:rPr>
              <a:t>(create/remove/rename</a:t>
            </a:r>
            <a:r>
              <a:rPr sz="1815" spc="50" dirty="0">
                <a:latin typeface="Trebuchet MS"/>
                <a:cs typeface="Trebuchet MS"/>
              </a:rPr>
              <a:t> </a:t>
            </a:r>
            <a:r>
              <a:rPr sz="1815" spc="59" dirty="0">
                <a:latin typeface="Trebuchet MS"/>
                <a:cs typeface="Trebuchet MS"/>
              </a:rPr>
              <a:t>directories,</a:t>
            </a:r>
            <a:r>
              <a:rPr sz="1815" spc="36" dirty="0">
                <a:latin typeface="Trebuchet MS"/>
                <a:cs typeface="Trebuchet MS"/>
              </a:rPr>
              <a:t> </a:t>
            </a:r>
            <a:r>
              <a:rPr sz="1815" spc="59" dirty="0">
                <a:latin typeface="Trebuchet MS"/>
                <a:cs typeface="Trebuchet MS"/>
              </a:rPr>
              <a:t>reading/writing</a:t>
            </a:r>
            <a:r>
              <a:rPr sz="1815" spc="45" dirty="0">
                <a:latin typeface="Trebuchet MS"/>
                <a:cs typeface="Trebuchet MS"/>
              </a:rPr>
              <a:t> </a:t>
            </a:r>
            <a:r>
              <a:rPr sz="1815" spc="54" dirty="0">
                <a:latin typeface="Trebuchet MS"/>
                <a:cs typeface="Trebuchet MS"/>
              </a:rPr>
              <a:t>to</a:t>
            </a:r>
            <a:r>
              <a:rPr sz="1815" spc="45" dirty="0">
                <a:latin typeface="Trebuchet MS"/>
                <a:cs typeface="Trebuchet MS"/>
              </a:rPr>
              <a:t> files </a:t>
            </a:r>
            <a:r>
              <a:rPr sz="1815" spc="64" dirty="0">
                <a:latin typeface="Trebuchet MS"/>
                <a:cs typeface="Trebuchet MS"/>
              </a:rPr>
              <a:t>in</a:t>
            </a:r>
            <a:r>
              <a:rPr sz="1815" spc="50" dirty="0">
                <a:latin typeface="Trebuchet MS"/>
                <a:cs typeface="Trebuchet MS"/>
              </a:rPr>
              <a:t> </a:t>
            </a:r>
            <a:r>
              <a:rPr sz="1815" spc="-23" dirty="0">
                <a:latin typeface="Trebuchet MS"/>
                <a:cs typeface="Trebuchet MS"/>
              </a:rPr>
              <a:t>it, </a:t>
            </a:r>
            <a:r>
              <a:rPr sz="1815" spc="95" dirty="0">
                <a:latin typeface="Trebuchet MS"/>
                <a:cs typeface="Trebuchet MS"/>
              </a:rPr>
              <a:t>mounting/mount</a:t>
            </a:r>
            <a:r>
              <a:rPr sz="1815" spc="73" dirty="0">
                <a:latin typeface="Trebuchet MS"/>
                <a:cs typeface="Trebuchet MS"/>
              </a:rPr>
              <a:t> options/unmounting).</a:t>
            </a:r>
            <a:endParaRPr sz="1815">
              <a:latin typeface="Trebuchet MS"/>
              <a:cs typeface="Trebuchet MS"/>
            </a:endParaRPr>
          </a:p>
          <a:p>
            <a:pPr marL="284129" indent="-272602">
              <a:spcBef>
                <a:spcPts val="1243"/>
              </a:spcBef>
              <a:buChar char="●"/>
              <a:tabLst>
                <a:tab pos="284129" algn="l"/>
              </a:tabLst>
            </a:pPr>
            <a:r>
              <a:rPr sz="1815" spc="59" dirty="0">
                <a:latin typeface="Trebuchet MS"/>
                <a:cs typeface="Trebuchet MS"/>
              </a:rPr>
              <a:t>For</a:t>
            </a:r>
            <a:r>
              <a:rPr sz="1815" spc="36" dirty="0">
                <a:latin typeface="Trebuchet MS"/>
                <a:cs typeface="Trebuchet MS"/>
              </a:rPr>
              <a:t> </a:t>
            </a:r>
            <a:r>
              <a:rPr sz="1815" spc="91" dirty="0">
                <a:latin typeface="Trebuchet MS"/>
                <a:cs typeface="Trebuchet MS"/>
              </a:rPr>
              <a:t>example:</a:t>
            </a:r>
            <a:endParaRPr sz="1815">
              <a:latin typeface="Trebuchet MS"/>
              <a:cs typeface="Trebuchet MS"/>
            </a:endParaRPr>
          </a:p>
          <a:p>
            <a:pPr marL="199985" indent="-188459">
              <a:spcBef>
                <a:spcPts val="1243"/>
              </a:spcBef>
              <a:buChar char="–"/>
              <a:tabLst>
                <a:tab pos="199985" algn="l"/>
              </a:tabLst>
            </a:pPr>
            <a:r>
              <a:rPr sz="1815" spc="123" dirty="0">
                <a:latin typeface="Trebuchet MS"/>
                <a:cs typeface="Trebuchet MS"/>
              </a:rPr>
              <a:t>cgroup</a:t>
            </a:r>
            <a:r>
              <a:rPr sz="1815" spc="91" dirty="0">
                <a:latin typeface="Trebuchet MS"/>
                <a:cs typeface="Trebuchet MS"/>
              </a:rPr>
              <a:t> </a:t>
            </a:r>
            <a:r>
              <a:rPr sz="1815" i="1" spc="82" dirty="0">
                <a:solidFill>
                  <a:srgbClr val="0000FF"/>
                </a:solidFill>
                <a:latin typeface="Trebuchet MS"/>
                <a:cs typeface="Trebuchet MS"/>
              </a:rPr>
              <a:t>inode_operations</a:t>
            </a:r>
            <a:r>
              <a:rPr sz="1815" i="1" spc="103" dirty="0">
                <a:solidFill>
                  <a:srgbClr val="0000FF"/>
                </a:solidFill>
                <a:latin typeface="Trebuchet MS"/>
                <a:cs typeface="Trebuchet MS"/>
              </a:rPr>
              <a:t> </a:t>
            </a:r>
            <a:r>
              <a:rPr sz="1815" dirty="0">
                <a:latin typeface="Trebuchet MS"/>
                <a:cs typeface="Trebuchet MS"/>
              </a:rPr>
              <a:t>for</a:t>
            </a:r>
            <a:r>
              <a:rPr sz="1815" spc="82" dirty="0">
                <a:latin typeface="Trebuchet MS"/>
                <a:cs typeface="Trebuchet MS"/>
              </a:rPr>
              <a:t> </a:t>
            </a:r>
            <a:r>
              <a:rPr sz="1815" spc="123" dirty="0">
                <a:latin typeface="Trebuchet MS"/>
                <a:cs typeface="Trebuchet MS"/>
              </a:rPr>
              <a:t>cgroup</a:t>
            </a:r>
            <a:r>
              <a:rPr sz="1815" spc="77" dirty="0">
                <a:latin typeface="Trebuchet MS"/>
                <a:cs typeface="Trebuchet MS"/>
              </a:rPr>
              <a:t> </a:t>
            </a:r>
            <a:r>
              <a:rPr sz="1815" spc="-9" dirty="0">
                <a:latin typeface="Trebuchet MS"/>
                <a:cs typeface="Trebuchet MS"/>
              </a:rPr>
              <a:t>mkdir/rmdir.</a:t>
            </a:r>
            <a:endParaRPr sz="1815">
              <a:latin typeface="Trebuchet MS"/>
              <a:cs typeface="Trebuchet MS"/>
            </a:endParaRPr>
          </a:p>
          <a:p>
            <a:pPr marL="199985" indent="-188459">
              <a:spcBef>
                <a:spcPts val="1243"/>
              </a:spcBef>
              <a:buChar char="–"/>
              <a:tabLst>
                <a:tab pos="199985" algn="l"/>
              </a:tabLst>
            </a:pPr>
            <a:r>
              <a:rPr sz="1815" spc="123" dirty="0">
                <a:latin typeface="Trebuchet MS"/>
                <a:cs typeface="Trebuchet MS"/>
              </a:rPr>
              <a:t>cgroup</a:t>
            </a:r>
            <a:r>
              <a:rPr sz="1815" spc="91" dirty="0">
                <a:latin typeface="Trebuchet MS"/>
                <a:cs typeface="Trebuchet MS"/>
              </a:rPr>
              <a:t> </a:t>
            </a:r>
            <a:r>
              <a:rPr sz="1815" i="1" spc="68" dirty="0">
                <a:solidFill>
                  <a:srgbClr val="0000FF"/>
                </a:solidFill>
                <a:latin typeface="Trebuchet MS"/>
                <a:cs typeface="Trebuchet MS"/>
              </a:rPr>
              <a:t>file_system_type</a:t>
            </a:r>
            <a:r>
              <a:rPr sz="1815" i="1" spc="103" dirty="0">
                <a:solidFill>
                  <a:srgbClr val="0000FF"/>
                </a:solidFill>
                <a:latin typeface="Trebuchet MS"/>
                <a:cs typeface="Trebuchet MS"/>
              </a:rPr>
              <a:t> </a:t>
            </a:r>
            <a:r>
              <a:rPr sz="1815" dirty="0">
                <a:latin typeface="Trebuchet MS"/>
                <a:cs typeface="Trebuchet MS"/>
              </a:rPr>
              <a:t>for</a:t>
            </a:r>
            <a:r>
              <a:rPr sz="1815" spc="95" dirty="0">
                <a:latin typeface="Trebuchet MS"/>
                <a:cs typeface="Trebuchet MS"/>
              </a:rPr>
              <a:t> </a:t>
            </a:r>
            <a:r>
              <a:rPr sz="1815" spc="123" dirty="0">
                <a:latin typeface="Trebuchet MS"/>
                <a:cs typeface="Trebuchet MS"/>
              </a:rPr>
              <a:t>cgroup</a:t>
            </a:r>
            <a:r>
              <a:rPr sz="1815" spc="82" dirty="0">
                <a:latin typeface="Trebuchet MS"/>
                <a:cs typeface="Trebuchet MS"/>
              </a:rPr>
              <a:t> </a:t>
            </a:r>
            <a:r>
              <a:rPr sz="1815" spc="77" dirty="0">
                <a:latin typeface="Trebuchet MS"/>
                <a:cs typeface="Trebuchet MS"/>
              </a:rPr>
              <a:t>mount/unmount.</a:t>
            </a:r>
            <a:endParaRPr sz="1815">
              <a:latin typeface="Trebuchet MS"/>
              <a:cs typeface="Trebuchet MS"/>
            </a:endParaRPr>
          </a:p>
          <a:p>
            <a:pPr marL="199985" indent="-188459">
              <a:spcBef>
                <a:spcPts val="1243"/>
              </a:spcBef>
              <a:buChar char="–"/>
              <a:tabLst>
                <a:tab pos="199985" algn="l"/>
              </a:tabLst>
            </a:pPr>
            <a:r>
              <a:rPr sz="1815" spc="123" dirty="0">
                <a:latin typeface="Trebuchet MS"/>
                <a:cs typeface="Trebuchet MS"/>
              </a:rPr>
              <a:t>cgroup</a:t>
            </a:r>
            <a:r>
              <a:rPr sz="1815" spc="82" dirty="0">
                <a:latin typeface="Trebuchet MS"/>
                <a:cs typeface="Trebuchet MS"/>
              </a:rPr>
              <a:t> </a:t>
            </a:r>
            <a:r>
              <a:rPr sz="1815" i="1" spc="50" dirty="0">
                <a:solidFill>
                  <a:srgbClr val="0000FF"/>
                </a:solidFill>
                <a:latin typeface="Trebuchet MS"/>
                <a:cs typeface="Trebuchet MS"/>
              </a:rPr>
              <a:t>file_operations</a:t>
            </a:r>
            <a:r>
              <a:rPr sz="1815" i="1" spc="86" dirty="0">
                <a:solidFill>
                  <a:srgbClr val="0000FF"/>
                </a:solidFill>
                <a:latin typeface="Trebuchet MS"/>
                <a:cs typeface="Trebuchet MS"/>
              </a:rPr>
              <a:t> </a:t>
            </a:r>
            <a:r>
              <a:rPr sz="1815" dirty="0">
                <a:latin typeface="Trebuchet MS"/>
                <a:cs typeface="Trebuchet MS"/>
              </a:rPr>
              <a:t>for</a:t>
            </a:r>
            <a:r>
              <a:rPr sz="1815" spc="73" dirty="0">
                <a:latin typeface="Trebuchet MS"/>
                <a:cs typeface="Trebuchet MS"/>
              </a:rPr>
              <a:t> </a:t>
            </a:r>
            <a:r>
              <a:rPr sz="1815" spc="59" dirty="0">
                <a:latin typeface="Trebuchet MS"/>
                <a:cs typeface="Trebuchet MS"/>
              </a:rPr>
              <a:t>reading/writing</a:t>
            </a:r>
            <a:r>
              <a:rPr sz="1815" spc="73" dirty="0">
                <a:latin typeface="Trebuchet MS"/>
                <a:cs typeface="Trebuchet MS"/>
              </a:rPr>
              <a:t> </a:t>
            </a:r>
            <a:r>
              <a:rPr sz="1815" spc="54" dirty="0">
                <a:latin typeface="Trebuchet MS"/>
                <a:cs typeface="Trebuchet MS"/>
              </a:rPr>
              <a:t>to</a:t>
            </a:r>
            <a:r>
              <a:rPr sz="1815" spc="73" dirty="0">
                <a:latin typeface="Trebuchet MS"/>
                <a:cs typeface="Trebuchet MS"/>
              </a:rPr>
              <a:t> </a:t>
            </a:r>
            <a:r>
              <a:rPr sz="1815" spc="64" dirty="0">
                <a:latin typeface="Trebuchet MS"/>
                <a:cs typeface="Trebuchet MS"/>
              </a:rPr>
              <a:t>control </a:t>
            </a:r>
            <a:r>
              <a:rPr sz="1815" spc="-9" dirty="0">
                <a:latin typeface="Trebuchet MS"/>
                <a:cs typeface="Trebuchet MS"/>
              </a:rPr>
              <a:t>files.</a:t>
            </a:r>
            <a:endParaRPr sz="1815">
              <a:latin typeface="Trebuchet MS"/>
              <a:cs typeface="Trebuchet MS"/>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2626659" y="468424"/>
            <a:ext cx="9405257" cy="818172"/>
          </a:xfrm>
          <a:prstGeom prst="rect">
            <a:avLst/>
          </a:prstGeom>
        </p:spPr>
        <p:txBody>
          <a:bodyPr vert="horz" wrap="square" lIns="0" tIns="312355" rIns="0" bIns="0" rtlCol="0" anchor="b" anchorCtr="0">
            <a:spAutoFit/>
          </a:bodyPr>
          <a:lstStyle/>
          <a:p>
            <a:pPr marL="2157188">
              <a:spcBef>
                <a:spcPts val="91"/>
              </a:spcBef>
            </a:pPr>
            <a:r>
              <a:rPr sz="3267" spc="231" dirty="0"/>
              <a:t>Mounting</a:t>
            </a:r>
            <a:r>
              <a:rPr sz="3267" spc="73" dirty="0"/>
              <a:t> </a:t>
            </a:r>
            <a:r>
              <a:rPr sz="3267" spc="227" dirty="0"/>
              <a:t>cgroups</a:t>
            </a:r>
            <a:endParaRPr sz="3267"/>
          </a:p>
        </p:txBody>
      </p:sp>
      <p:sp>
        <p:nvSpPr>
          <p:cNvPr id="3" name="object 3"/>
          <p:cNvSpPr txBox="1"/>
          <p:nvPr/>
        </p:nvSpPr>
        <p:spPr>
          <a:xfrm>
            <a:off x="1966216" y="1579069"/>
            <a:ext cx="8189259" cy="3857671"/>
          </a:xfrm>
          <a:prstGeom prst="rect">
            <a:avLst/>
          </a:prstGeom>
        </p:spPr>
        <p:txBody>
          <a:bodyPr vert="horz" wrap="square" lIns="0" tIns="16713" rIns="0" bIns="0" rtlCol="0">
            <a:spAutoFit/>
          </a:bodyPr>
          <a:lstStyle/>
          <a:p>
            <a:pPr marL="11527" marR="4611">
              <a:lnSpc>
                <a:spcPct val="98100"/>
              </a:lnSpc>
              <a:spcBef>
                <a:spcPts val="132"/>
              </a:spcBef>
            </a:pPr>
            <a:r>
              <a:rPr sz="1815" spc="86" dirty="0">
                <a:latin typeface="Trebuchet MS"/>
                <a:cs typeface="Trebuchet MS"/>
              </a:rPr>
              <a:t>In</a:t>
            </a:r>
            <a:r>
              <a:rPr sz="1815" spc="50" dirty="0">
                <a:latin typeface="Trebuchet MS"/>
                <a:cs typeface="Trebuchet MS"/>
              </a:rPr>
              <a:t> </a:t>
            </a:r>
            <a:r>
              <a:rPr sz="1815" spc="86" dirty="0">
                <a:latin typeface="Trebuchet MS"/>
                <a:cs typeface="Trebuchet MS"/>
              </a:rPr>
              <a:t>order</a:t>
            </a:r>
            <a:r>
              <a:rPr sz="1815" spc="50" dirty="0">
                <a:latin typeface="Trebuchet MS"/>
                <a:cs typeface="Trebuchet MS"/>
              </a:rPr>
              <a:t> </a:t>
            </a:r>
            <a:r>
              <a:rPr sz="1815" spc="54" dirty="0">
                <a:latin typeface="Trebuchet MS"/>
                <a:cs typeface="Trebuchet MS"/>
              </a:rPr>
              <a:t>to</a:t>
            </a:r>
            <a:r>
              <a:rPr sz="1815" spc="50" dirty="0">
                <a:latin typeface="Trebuchet MS"/>
                <a:cs typeface="Trebuchet MS"/>
              </a:rPr>
              <a:t> </a:t>
            </a:r>
            <a:r>
              <a:rPr sz="1815" spc="163" dirty="0">
                <a:latin typeface="Trebuchet MS"/>
                <a:cs typeface="Trebuchet MS"/>
              </a:rPr>
              <a:t>use</a:t>
            </a:r>
            <a:r>
              <a:rPr sz="1815" spc="50" dirty="0">
                <a:latin typeface="Trebuchet MS"/>
                <a:cs typeface="Trebuchet MS"/>
              </a:rPr>
              <a:t> </a:t>
            </a:r>
            <a:r>
              <a:rPr sz="1815" spc="91" dirty="0">
                <a:latin typeface="Trebuchet MS"/>
                <a:cs typeface="Trebuchet MS"/>
              </a:rPr>
              <a:t>the</a:t>
            </a:r>
            <a:r>
              <a:rPr sz="1815" spc="54" dirty="0">
                <a:latin typeface="Trebuchet MS"/>
                <a:cs typeface="Trebuchet MS"/>
              </a:rPr>
              <a:t> </a:t>
            </a:r>
            <a:r>
              <a:rPr sz="1815" spc="136" dirty="0">
                <a:latin typeface="Trebuchet MS"/>
                <a:cs typeface="Trebuchet MS"/>
              </a:rPr>
              <a:t>cgroups</a:t>
            </a:r>
            <a:r>
              <a:rPr sz="1815" spc="50" dirty="0">
                <a:latin typeface="Trebuchet MS"/>
                <a:cs typeface="Trebuchet MS"/>
              </a:rPr>
              <a:t> </a:t>
            </a:r>
            <a:r>
              <a:rPr sz="1815" spc="95" dirty="0">
                <a:latin typeface="Trebuchet MS"/>
                <a:cs typeface="Trebuchet MS"/>
              </a:rPr>
              <a:t>filesystem</a:t>
            </a:r>
            <a:r>
              <a:rPr sz="1815" spc="54" dirty="0">
                <a:latin typeface="Trebuchet MS"/>
                <a:cs typeface="Trebuchet MS"/>
              </a:rPr>
              <a:t> </a:t>
            </a:r>
            <a:r>
              <a:rPr sz="1815" spc="103" dirty="0">
                <a:latin typeface="Trebuchet MS"/>
                <a:cs typeface="Trebuchet MS"/>
              </a:rPr>
              <a:t>(browse</a:t>
            </a:r>
            <a:r>
              <a:rPr sz="1815" spc="54" dirty="0">
                <a:latin typeface="Trebuchet MS"/>
                <a:cs typeface="Trebuchet MS"/>
              </a:rPr>
              <a:t> </a:t>
            </a:r>
            <a:r>
              <a:rPr sz="1815" dirty="0">
                <a:latin typeface="Trebuchet MS"/>
                <a:cs typeface="Trebuchet MS"/>
              </a:rPr>
              <a:t>it/attach</a:t>
            </a:r>
            <a:r>
              <a:rPr sz="1815" spc="54" dirty="0">
                <a:latin typeface="Trebuchet MS"/>
                <a:cs typeface="Trebuchet MS"/>
              </a:rPr>
              <a:t> </a:t>
            </a:r>
            <a:r>
              <a:rPr sz="1815" spc="132" dirty="0">
                <a:latin typeface="Trebuchet MS"/>
                <a:cs typeface="Trebuchet MS"/>
              </a:rPr>
              <a:t>tasks</a:t>
            </a:r>
            <a:r>
              <a:rPr sz="1815" spc="50" dirty="0">
                <a:latin typeface="Trebuchet MS"/>
                <a:cs typeface="Trebuchet MS"/>
              </a:rPr>
              <a:t> </a:t>
            </a:r>
            <a:r>
              <a:rPr sz="1815" spc="32" dirty="0">
                <a:latin typeface="Trebuchet MS"/>
                <a:cs typeface="Trebuchet MS"/>
              </a:rPr>
              <a:t>to </a:t>
            </a:r>
            <a:r>
              <a:rPr sz="1815" spc="103" dirty="0">
                <a:latin typeface="Trebuchet MS"/>
                <a:cs typeface="Trebuchet MS"/>
              </a:rPr>
              <a:t>cgroups,</a:t>
            </a:r>
            <a:r>
              <a:rPr sz="1815" spc="27" dirty="0">
                <a:latin typeface="Trebuchet MS"/>
                <a:cs typeface="Trebuchet MS"/>
              </a:rPr>
              <a:t> </a:t>
            </a:r>
            <a:r>
              <a:rPr sz="1815" spc="59" dirty="0">
                <a:latin typeface="Trebuchet MS"/>
                <a:cs typeface="Trebuchet MS"/>
              </a:rPr>
              <a:t>etc)</a:t>
            </a:r>
            <a:r>
              <a:rPr sz="1815" spc="32" dirty="0">
                <a:latin typeface="Trebuchet MS"/>
                <a:cs typeface="Trebuchet MS"/>
              </a:rPr>
              <a:t> </a:t>
            </a:r>
            <a:r>
              <a:rPr sz="1815" dirty="0">
                <a:latin typeface="Trebuchet MS"/>
                <a:cs typeface="Trebuchet MS"/>
              </a:rPr>
              <a:t>it</a:t>
            </a:r>
            <a:r>
              <a:rPr sz="1815" spc="27" dirty="0">
                <a:latin typeface="Trebuchet MS"/>
                <a:cs typeface="Trebuchet MS"/>
              </a:rPr>
              <a:t> </a:t>
            </a:r>
            <a:r>
              <a:rPr sz="1815" spc="154" dirty="0">
                <a:latin typeface="Trebuchet MS"/>
                <a:cs typeface="Trebuchet MS"/>
              </a:rPr>
              <a:t>must</a:t>
            </a:r>
            <a:r>
              <a:rPr sz="1815" spc="36" dirty="0">
                <a:latin typeface="Trebuchet MS"/>
                <a:cs typeface="Trebuchet MS"/>
              </a:rPr>
              <a:t> </a:t>
            </a:r>
            <a:r>
              <a:rPr sz="1815" spc="127" dirty="0">
                <a:latin typeface="Trebuchet MS"/>
                <a:cs typeface="Trebuchet MS"/>
              </a:rPr>
              <a:t>be</a:t>
            </a:r>
            <a:r>
              <a:rPr sz="1815" spc="41" dirty="0">
                <a:latin typeface="Trebuchet MS"/>
                <a:cs typeface="Trebuchet MS"/>
              </a:rPr>
              <a:t> </a:t>
            </a:r>
            <a:r>
              <a:rPr sz="1815" spc="103" dirty="0">
                <a:latin typeface="Trebuchet MS"/>
                <a:cs typeface="Trebuchet MS"/>
              </a:rPr>
              <a:t>mounted,</a:t>
            </a:r>
            <a:r>
              <a:rPr sz="1815" spc="32" dirty="0">
                <a:latin typeface="Trebuchet MS"/>
                <a:cs typeface="Trebuchet MS"/>
              </a:rPr>
              <a:t> </a:t>
            </a:r>
            <a:r>
              <a:rPr sz="1815" spc="172" dirty="0">
                <a:latin typeface="Trebuchet MS"/>
                <a:cs typeface="Trebuchet MS"/>
              </a:rPr>
              <a:t>as</a:t>
            </a:r>
            <a:r>
              <a:rPr sz="1815" spc="36" dirty="0">
                <a:latin typeface="Trebuchet MS"/>
                <a:cs typeface="Trebuchet MS"/>
              </a:rPr>
              <a:t> </a:t>
            </a:r>
            <a:r>
              <a:rPr sz="1815" spc="159" dirty="0">
                <a:latin typeface="Trebuchet MS"/>
                <a:cs typeface="Trebuchet MS"/>
              </a:rPr>
              <a:t>any</a:t>
            </a:r>
            <a:r>
              <a:rPr sz="1815" spc="36" dirty="0">
                <a:latin typeface="Trebuchet MS"/>
                <a:cs typeface="Trebuchet MS"/>
              </a:rPr>
              <a:t> </a:t>
            </a:r>
            <a:r>
              <a:rPr sz="1815" spc="86" dirty="0">
                <a:latin typeface="Trebuchet MS"/>
                <a:cs typeface="Trebuchet MS"/>
              </a:rPr>
              <a:t>other</a:t>
            </a:r>
            <a:r>
              <a:rPr sz="1815" spc="45" dirty="0">
                <a:latin typeface="Trebuchet MS"/>
                <a:cs typeface="Trebuchet MS"/>
              </a:rPr>
              <a:t> </a:t>
            </a:r>
            <a:r>
              <a:rPr sz="1815" spc="77" dirty="0">
                <a:latin typeface="Trebuchet MS"/>
                <a:cs typeface="Trebuchet MS"/>
              </a:rPr>
              <a:t>filesystem.</a:t>
            </a:r>
            <a:r>
              <a:rPr sz="1815" spc="32" dirty="0">
                <a:latin typeface="Trebuchet MS"/>
                <a:cs typeface="Trebuchet MS"/>
              </a:rPr>
              <a:t> </a:t>
            </a:r>
            <a:r>
              <a:rPr sz="1815" spc="109" dirty="0">
                <a:latin typeface="Trebuchet MS"/>
                <a:cs typeface="Trebuchet MS"/>
              </a:rPr>
              <a:t>The</a:t>
            </a:r>
            <a:r>
              <a:rPr sz="1815" spc="41" dirty="0">
                <a:latin typeface="Trebuchet MS"/>
                <a:cs typeface="Trebuchet MS"/>
              </a:rPr>
              <a:t> </a:t>
            </a:r>
            <a:r>
              <a:rPr sz="1815" spc="113" dirty="0">
                <a:latin typeface="Trebuchet MS"/>
                <a:cs typeface="Trebuchet MS"/>
              </a:rPr>
              <a:t>cgroup </a:t>
            </a:r>
            <a:r>
              <a:rPr sz="1815" spc="95" dirty="0">
                <a:latin typeface="Trebuchet MS"/>
                <a:cs typeface="Trebuchet MS"/>
              </a:rPr>
              <a:t>filesystem</a:t>
            </a:r>
            <a:r>
              <a:rPr sz="1815" spc="41" dirty="0">
                <a:latin typeface="Trebuchet MS"/>
                <a:cs typeface="Trebuchet MS"/>
              </a:rPr>
              <a:t> </a:t>
            </a:r>
            <a:r>
              <a:rPr sz="1815" spc="136" dirty="0">
                <a:latin typeface="Trebuchet MS"/>
                <a:cs typeface="Trebuchet MS"/>
              </a:rPr>
              <a:t>can</a:t>
            </a:r>
            <a:r>
              <a:rPr sz="1815" spc="41" dirty="0">
                <a:latin typeface="Trebuchet MS"/>
                <a:cs typeface="Trebuchet MS"/>
              </a:rPr>
              <a:t> </a:t>
            </a:r>
            <a:r>
              <a:rPr sz="1815" spc="127" dirty="0">
                <a:latin typeface="Trebuchet MS"/>
                <a:cs typeface="Trebuchet MS"/>
              </a:rPr>
              <a:t>be</a:t>
            </a:r>
            <a:r>
              <a:rPr sz="1815" spc="41" dirty="0">
                <a:latin typeface="Trebuchet MS"/>
                <a:cs typeface="Trebuchet MS"/>
              </a:rPr>
              <a:t> </a:t>
            </a:r>
            <a:r>
              <a:rPr sz="1815" spc="132" dirty="0">
                <a:latin typeface="Trebuchet MS"/>
                <a:cs typeface="Trebuchet MS"/>
              </a:rPr>
              <a:t>mounted</a:t>
            </a:r>
            <a:r>
              <a:rPr sz="1815" spc="36" dirty="0">
                <a:latin typeface="Trebuchet MS"/>
                <a:cs typeface="Trebuchet MS"/>
              </a:rPr>
              <a:t> </a:t>
            </a:r>
            <a:r>
              <a:rPr sz="1815" spc="136" dirty="0">
                <a:latin typeface="Trebuchet MS"/>
                <a:cs typeface="Trebuchet MS"/>
              </a:rPr>
              <a:t>on</a:t>
            </a:r>
            <a:r>
              <a:rPr sz="1815" spc="41" dirty="0">
                <a:latin typeface="Trebuchet MS"/>
                <a:cs typeface="Trebuchet MS"/>
              </a:rPr>
              <a:t> </a:t>
            </a:r>
            <a:r>
              <a:rPr sz="1815" spc="159" dirty="0">
                <a:latin typeface="Trebuchet MS"/>
                <a:cs typeface="Trebuchet MS"/>
              </a:rPr>
              <a:t>any</a:t>
            </a:r>
            <a:r>
              <a:rPr sz="1815" spc="41" dirty="0">
                <a:latin typeface="Trebuchet MS"/>
                <a:cs typeface="Trebuchet MS"/>
              </a:rPr>
              <a:t> </a:t>
            </a:r>
            <a:r>
              <a:rPr sz="1815" spc="109" dirty="0">
                <a:latin typeface="Trebuchet MS"/>
                <a:cs typeface="Trebuchet MS"/>
              </a:rPr>
              <a:t>path</a:t>
            </a:r>
            <a:r>
              <a:rPr sz="1815" spc="32" dirty="0">
                <a:latin typeface="Trebuchet MS"/>
                <a:cs typeface="Trebuchet MS"/>
              </a:rPr>
              <a:t> </a:t>
            </a:r>
            <a:r>
              <a:rPr sz="1815" spc="141" dirty="0">
                <a:latin typeface="Trebuchet MS"/>
                <a:cs typeface="Trebuchet MS"/>
              </a:rPr>
              <a:t>on</a:t>
            </a:r>
            <a:r>
              <a:rPr sz="1815" spc="41" dirty="0">
                <a:latin typeface="Trebuchet MS"/>
                <a:cs typeface="Trebuchet MS"/>
              </a:rPr>
              <a:t> </a:t>
            </a:r>
            <a:r>
              <a:rPr sz="1815" spc="91" dirty="0">
                <a:latin typeface="Trebuchet MS"/>
                <a:cs typeface="Trebuchet MS"/>
              </a:rPr>
              <a:t>the</a:t>
            </a:r>
            <a:r>
              <a:rPr sz="1815" spc="41" dirty="0">
                <a:latin typeface="Trebuchet MS"/>
                <a:cs typeface="Trebuchet MS"/>
              </a:rPr>
              <a:t> </a:t>
            </a:r>
            <a:r>
              <a:rPr sz="1815" spc="77" dirty="0">
                <a:latin typeface="Trebuchet MS"/>
                <a:cs typeface="Trebuchet MS"/>
              </a:rPr>
              <a:t>filesystem.</a:t>
            </a:r>
            <a:r>
              <a:rPr sz="1815" spc="95" dirty="0">
                <a:latin typeface="Trebuchet MS"/>
                <a:cs typeface="Trebuchet MS"/>
              </a:rPr>
              <a:t> </a:t>
            </a:r>
            <a:r>
              <a:rPr sz="1815" b="1" spc="241" dirty="0">
                <a:latin typeface="Trebuchet MS"/>
                <a:cs typeface="Trebuchet MS"/>
              </a:rPr>
              <a:t>Systemd </a:t>
            </a:r>
            <a:r>
              <a:rPr sz="1815" spc="172" dirty="0">
                <a:latin typeface="Trebuchet MS"/>
                <a:cs typeface="Trebuchet MS"/>
              </a:rPr>
              <a:t>uses</a:t>
            </a:r>
            <a:r>
              <a:rPr sz="1815" spc="32" dirty="0">
                <a:latin typeface="Trebuchet MS"/>
                <a:cs typeface="Trebuchet MS"/>
              </a:rPr>
              <a:t> </a:t>
            </a:r>
            <a:r>
              <a:rPr sz="1815" i="1" spc="-9" dirty="0">
                <a:latin typeface="Trebuchet MS"/>
                <a:cs typeface="Trebuchet MS"/>
              </a:rPr>
              <a:t>/sys/fs/cgroup</a:t>
            </a:r>
            <a:r>
              <a:rPr sz="1815" spc="-9" dirty="0">
                <a:latin typeface="Trebuchet MS"/>
                <a:cs typeface="Trebuchet MS"/>
              </a:rPr>
              <a:t>.</a:t>
            </a:r>
            <a:endParaRPr sz="1815">
              <a:latin typeface="Trebuchet MS"/>
              <a:cs typeface="Trebuchet MS"/>
            </a:endParaRPr>
          </a:p>
          <a:p>
            <a:pPr marL="11527" marR="73770">
              <a:lnSpc>
                <a:spcPts val="2133"/>
              </a:lnSpc>
              <a:spcBef>
                <a:spcPts val="1352"/>
              </a:spcBef>
            </a:pPr>
            <a:r>
              <a:rPr sz="1815" spc="172" dirty="0">
                <a:latin typeface="Trebuchet MS"/>
                <a:cs typeface="Trebuchet MS"/>
              </a:rPr>
              <a:t>When</a:t>
            </a:r>
            <a:r>
              <a:rPr sz="1815" spc="36" dirty="0">
                <a:latin typeface="Trebuchet MS"/>
                <a:cs typeface="Trebuchet MS"/>
              </a:rPr>
              <a:t> </a:t>
            </a:r>
            <a:r>
              <a:rPr sz="1815" spc="103" dirty="0">
                <a:latin typeface="Trebuchet MS"/>
                <a:cs typeface="Trebuchet MS"/>
              </a:rPr>
              <a:t>mounting,</a:t>
            </a:r>
            <a:r>
              <a:rPr sz="1815" spc="45" dirty="0">
                <a:latin typeface="Trebuchet MS"/>
                <a:cs typeface="Trebuchet MS"/>
              </a:rPr>
              <a:t> </a:t>
            </a:r>
            <a:r>
              <a:rPr sz="1815" spc="123" dirty="0">
                <a:latin typeface="Trebuchet MS"/>
                <a:cs typeface="Trebuchet MS"/>
              </a:rPr>
              <a:t>we</a:t>
            </a:r>
            <a:r>
              <a:rPr sz="1815" spc="45" dirty="0">
                <a:latin typeface="Trebuchet MS"/>
                <a:cs typeface="Trebuchet MS"/>
              </a:rPr>
              <a:t> </a:t>
            </a:r>
            <a:r>
              <a:rPr sz="1815" spc="132" dirty="0">
                <a:latin typeface="Trebuchet MS"/>
                <a:cs typeface="Trebuchet MS"/>
              </a:rPr>
              <a:t>can</a:t>
            </a:r>
            <a:r>
              <a:rPr sz="1815" spc="45" dirty="0">
                <a:latin typeface="Trebuchet MS"/>
                <a:cs typeface="Trebuchet MS"/>
              </a:rPr>
              <a:t> </a:t>
            </a:r>
            <a:r>
              <a:rPr sz="1815" spc="91" dirty="0">
                <a:latin typeface="Trebuchet MS"/>
                <a:cs typeface="Trebuchet MS"/>
              </a:rPr>
              <a:t>specify</a:t>
            </a:r>
            <a:r>
              <a:rPr sz="1815" spc="45" dirty="0">
                <a:latin typeface="Trebuchet MS"/>
                <a:cs typeface="Trebuchet MS"/>
              </a:rPr>
              <a:t> </a:t>
            </a:r>
            <a:r>
              <a:rPr sz="1815" spc="59" dirty="0">
                <a:latin typeface="Trebuchet MS"/>
                <a:cs typeface="Trebuchet MS"/>
              </a:rPr>
              <a:t>with</a:t>
            </a:r>
            <a:r>
              <a:rPr sz="1815" spc="45" dirty="0">
                <a:latin typeface="Trebuchet MS"/>
                <a:cs typeface="Trebuchet MS"/>
              </a:rPr>
              <a:t> </a:t>
            </a:r>
            <a:r>
              <a:rPr sz="1815" spc="132" dirty="0">
                <a:latin typeface="Trebuchet MS"/>
                <a:cs typeface="Trebuchet MS"/>
              </a:rPr>
              <a:t>mount</a:t>
            </a:r>
            <a:r>
              <a:rPr sz="1815" spc="41" dirty="0">
                <a:latin typeface="Trebuchet MS"/>
                <a:cs typeface="Trebuchet MS"/>
              </a:rPr>
              <a:t> </a:t>
            </a:r>
            <a:r>
              <a:rPr sz="1815" spc="100" dirty="0">
                <a:latin typeface="Trebuchet MS"/>
                <a:cs typeface="Trebuchet MS"/>
              </a:rPr>
              <a:t>options</a:t>
            </a:r>
            <a:r>
              <a:rPr sz="1815" spc="41" dirty="0">
                <a:latin typeface="Trebuchet MS"/>
                <a:cs typeface="Trebuchet MS"/>
              </a:rPr>
              <a:t> </a:t>
            </a:r>
            <a:r>
              <a:rPr sz="1815" dirty="0">
                <a:latin typeface="Trebuchet MS"/>
                <a:cs typeface="Trebuchet MS"/>
              </a:rPr>
              <a:t>(-</a:t>
            </a:r>
            <a:r>
              <a:rPr sz="1815" spc="77" dirty="0">
                <a:latin typeface="Trebuchet MS"/>
                <a:cs typeface="Trebuchet MS"/>
              </a:rPr>
              <a:t>o)</a:t>
            </a:r>
            <a:r>
              <a:rPr sz="1815" spc="50" dirty="0">
                <a:latin typeface="Trebuchet MS"/>
                <a:cs typeface="Trebuchet MS"/>
              </a:rPr>
              <a:t> </a:t>
            </a:r>
            <a:r>
              <a:rPr sz="1815" spc="100" dirty="0">
                <a:latin typeface="Trebuchet MS"/>
                <a:cs typeface="Trebuchet MS"/>
              </a:rPr>
              <a:t>which</a:t>
            </a:r>
            <a:r>
              <a:rPr sz="1815" spc="45" dirty="0">
                <a:latin typeface="Trebuchet MS"/>
                <a:cs typeface="Trebuchet MS"/>
              </a:rPr>
              <a:t> </a:t>
            </a:r>
            <a:r>
              <a:rPr sz="1815" spc="113" dirty="0">
                <a:latin typeface="Trebuchet MS"/>
                <a:cs typeface="Trebuchet MS"/>
              </a:rPr>
              <a:t>cgroup </a:t>
            </a:r>
            <a:r>
              <a:rPr sz="1815" spc="68" dirty="0">
                <a:latin typeface="Trebuchet MS"/>
                <a:cs typeface="Trebuchet MS"/>
              </a:rPr>
              <a:t>controllers</a:t>
            </a:r>
            <a:r>
              <a:rPr sz="1815" spc="41" dirty="0">
                <a:latin typeface="Trebuchet MS"/>
                <a:cs typeface="Trebuchet MS"/>
              </a:rPr>
              <a:t> </a:t>
            </a:r>
            <a:r>
              <a:rPr sz="1815" spc="123" dirty="0">
                <a:latin typeface="Trebuchet MS"/>
                <a:cs typeface="Trebuchet MS"/>
              </a:rPr>
              <a:t>we</a:t>
            </a:r>
            <a:r>
              <a:rPr sz="1815" spc="50" dirty="0">
                <a:latin typeface="Trebuchet MS"/>
                <a:cs typeface="Trebuchet MS"/>
              </a:rPr>
              <a:t> </a:t>
            </a:r>
            <a:r>
              <a:rPr sz="1815" spc="103" dirty="0">
                <a:latin typeface="Trebuchet MS"/>
                <a:cs typeface="Trebuchet MS"/>
              </a:rPr>
              <a:t>want</a:t>
            </a:r>
            <a:r>
              <a:rPr sz="1815" spc="36" dirty="0">
                <a:latin typeface="Trebuchet MS"/>
                <a:cs typeface="Trebuchet MS"/>
              </a:rPr>
              <a:t> </a:t>
            </a:r>
            <a:r>
              <a:rPr sz="1815" spc="54" dirty="0">
                <a:latin typeface="Trebuchet MS"/>
                <a:cs typeface="Trebuchet MS"/>
              </a:rPr>
              <a:t>to</a:t>
            </a:r>
            <a:r>
              <a:rPr sz="1815" spc="41" dirty="0">
                <a:latin typeface="Trebuchet MS"/>
                <a:cs typeface="Trebuchet MS"/>
              </a:rPr>
              <a:t> </a:t>
            </a:r>
            <a:r>
              <a:rPr sz="1815" spc="77" dirty="0">
                <a:latin typeface="Trebuchet MS"/>
                <a:cs typeface="Trebuchet MS"/>
              </a:rPr>
              <a:t>use.</a:t>
            </a:r>
            <a:endParaRPr sz="1815">
              <a:latin typeface="Trebuchet MS"/>
              <a:cs typeface="Trebuchet MS"/>
            </a:endParaRPr>
          </a:p>
          <a:p>
            <a:pPr marL="11527" marR="499098">
              <a:lnSpc>
                <a:spcPts val="2133"/>
              </a:lnSpc>
              <a:spcBef>
                <a:spcPts val="1289"/>
              </a:spcBef>
            </a:pPr>
            <a:r>
              <a:rPr sz="1815" spc="91" dirty="0">
                <a:latin typeface="Trebuchet MS"/>
                <a:cs typeface="Trebuchet MS"/>
              </a:rPr>
              <a:t>There</a:t>
            </a:r>
            <a:r>
              <a:rPr sz="1815" spc="59" dirty="0">
                <a:latin typeface="Trebuchet MS"/>
                <a:cs typeface="Trebuchet MS"/>
              </a:rPr>
              <a:t> </a:t>
            </a:r>
            <a:r>
              <a:rPr sz="1815" spc="91" dirty="0">
                <a:latin typeface="Trebuchet MS"/>
                <a:cs typeface="Trebuchet MS"/>
              </a:rPr>
              <a:t>are</a:t>
            </a:r>
            <a:r>
              <a:rPr sz="1815" spc="64" dirty="0">
                <a:latin typeface="Trebuchet MS"/>
                <a:cs typeface="Trebuchet MS"/>
              </a:rPr>
              <a:t> </a:t>
            </a:r>
            <a:r>
              <a:rPr sz="1815" spc="195" dirty="0">
                <a:latin typeface="Trebuchet MS"/>
                <a:cs typeface="Trebuchet MS"/>
              </a:rPr>
              <a:t>11</a:t>
            </a:r>
            <a:r>
              <a:rPr sz="1815" spc="59" dirty="0">
                <a:latin typeface="Trebuchet MS"/>
                <a:cs typeface="Trebuchet MS"/>
              </a:rPr>
              <a:t> </a:t>
            </a:r>
            <a:r>
              <a:rPr sz="1815" spc="127" dirty="0">
                <a:latin typeface="Trebuchet MS"/>
                <a:cs typeface="Trebuchet MS"/>
              </a:rPr>
              <a:t>cgroup</a:t>
            </a:r>
            <a:r>
              <a:rPr sz="1815" spc="54" dirty="0">
                <a:latin typeface="Trebuchet MS"/>
                <a:cs typeface="Trebuchet MS"/>
              </a:rPr>
              <a:t> </a:t>
            </a:r>
            <a:r>
              <a:rPr sz="1815" spc="163" dirty="0">
                <a:latin typeface="Trebuchet MS"/>
                <a:cs typeface="Trebuchet MS"/>
              </a:rPr>
              <a:t>subsystems</a:t>
            </a:r>
            <a:r>
              <a:rPr sz="1815" spc="68" dirty="0">
                <a:latin typeface="Trebuchet MS"/>
                <a:cs typeface="Trebuchet MS"/>
              </a:rPr>
              <a:t> </a:t>
            </a:r>
            <a:r>
              <a:rPr sz="1815" spc="54" dirty="0">
                <a:latin typeface="Trebuchet MS"/>
                <a:cs typeface="Trebuchet MS"/>
              </a:rPr>
              <a:t>(controllers);</a:t>
            </a:r>
            <a:r>
              <a:rPr sz="1815" spc="100" dirty="0">
                <a:latin typeface="Trebuchet MS"/>
                <a:cs typeface="Trebuchet MS"/>
              </a:rPr>
              <a:t> </a:t>
            </a:r>
            <a:r>
              <a:rPr sz="1815" b="1" spc="200" dirty="0">
                <a:latin typeface="Trebuchet MS"/>
                <a:cs typeface="Trebuchet MS"/>
              </a:rPr>
              <a:t>two</a:t>
            </a:r>
            <a:r>
              <a:rPr sz="1815" b="1" spc="123" dirty="0">
                <a:latin typeface="Trebuchet MS"/>
                <a:cs typeface="Trebuchet MS"/>
              </a:rPr>
              <a:t> </a:t>
            </a:r>
            <a:r>
              <a:rPr sz="1815" spc="132" dirty="0">
                <a:latin typeface="Trebuchet MS"/>
                <a:cs typeface="Trebuchet MS"/>
              </a:rPr>
              <a:t>can</a:t>
            </a:r>
            <a:r>
              <a:rPr sz="1815" spc="64" dirty="0">
                <a:latin typeface="Trebuchet MS"/>
                <a:cs typeface="Trebuchet MS"/>
              </a:rPr>
              <a:t> </a:t>
            </a:r>
            <a:r>
              <a:rPr sz="1815" spc="127" dirty="0">
                <a:latin typeface="Trebuchet MS"/>
                <a:cs typeface="Trebuchet MS"/>
              </a:rPr>
              <a:t>be</a:t>
            </a:r>
            <a:r>
              <a:rPr sz="1815" spc="64" dirty="0">
                <a:latin typeface="Trebuchet MS"/>
                <a:cs typeface="Trebuchet MS"/>
              </a:rPr>
              <a:t> </a:t>
            </a:r>
            <a:r>
              <a:rPr sz="1815" dirty="0">
                <a:latin typeface="Trebuchet MS"/>
                <a:cs typeface="Trebuchet MS"/>
              </a:rPr>
              <a:t>built</a:t>
            </a:r>
            <a:r>
              <a:rPr sz="1815" spc="59" dirty="0">
                <a:latin typeface="Trebuchet MS"/>
                <a:cs typeface="Trebuchet MS"/>
              </a:rPr>
              <a:t> </a:t>
            </a:r>
            <a:r>
              <a:rPr sz="1815" spc="150" dirty="0">
                <a:latin typeface="Trebuchet MS"/>
                <a:cs typeface="Trebuchet MS"/>
              </a:rPr>
              <a:t>as </a:t>
            </a:r>
            <a:r>
              <a:rPr sz="1815" spc="95" dirty="0">
                <a:latin typeface="Trebuchet MS"/>
                <a:cs typeface="Trebuchet MS"/>
              </a:rPr>
              <a:t>modules.</a:t>
            </a:r>
            <a:endParaRPr sz="1815">
              <a:latin typeface="Trebuchet MS"/>
              <a:cs typeface="Trebuchet MS"/>
            </a:endParaRPr>
          </a:p>
          <a:p>
            <a:pPr>
              <a:lnSpc>
                <a:spcPct val="100000"/>
              </a:lnSpc>
            </a:pPr>
            <a:endParaRPr sz="1815">
              <a:latin typeface="Trebuchet MS"/>
              <a:cs typeface="Trebuchet MS"/>
            </a:endParaRPr>
          </a:p>
          <a:p>
            <a:pPr>
              <a:spcBef>
                <a:spcPts val="386"/>
              </a:spcBef>
            </a:pPr>
            <a:endParaRPr sz="1815">
              <a:latin typeface="Trebuchet MS"/>
              <a:cs typeface="Trebuchet MS"/>
            </a:endParaRPr>
          </a:p>
          <a:p>
            <a:pPr marL="11527"/>
            <a:r>
              <a:rPr sz="1815" b="1" spc="185" dirty="0">
                <a:latin typeface="Trebuchet MS"/>
                <a:cs typeface="Trebuchet MS"/>
              </a:rPr>
              <a:t>Example:</a:t>
            </a:r>
            <a:r>
              <a:rPr sz="1815" b="1" spc="91" dirty="0">
                <a:latin typeface="Trebuchet MS"/>
                <a:cs typeface="Trebuchet MS"/>
              </a:rPr>
              <a:t> </a:t>
            </a:r>
            <a:r>
              <a:rPr sz="1815" b="1" spc="222" dirty="0">
                <a:latin typeface="Trebuchet MS"/>
                <a:cs typeface="Trebuchet MS"/>
              </a:rPr>
              <a:t>mounting</a:t>
            </a:r>
            <a:r>
              <a:rPr sz="1815" b="1" spc="100" dirty="0">
                <a:latin typeface="Trebuchet MS"/>
                <a:cs typeface="Trebuchet MS"/>
              </a:rPr>
              <a:t> </a:t>
            </a:r>
            <a:r>
              <a:rPr sz="1815" b="1" spc="118" dirty="0">
                <a:latin typeface="Trebuchet MS"/>
                <a:cs typeface="Trebuchet MS"/>
              </a:rPr>
              <a:t>net_prio</a:t>
            </a:r>
            <a:endParaRPr sz="1815">
              <a:latin typeface="Trebuchet MS"/>
              <a:cs typeface="Trebuchet MS"/>
            </a:endParaRPr>
          </a:p>
          <a:p>
            <a:pPr marL="11527">
              <a:spcBef>
                <a:spcPts val="1243"/>
              </a:spcBef>
            </a:pPr>
            <a:r>
              <a:rPr sz="1815" i="1" spc="118" dirty="0">
                <a:solidFill>
                  <a:srgbClr val="0000FF"/>
                </a:solidFill>
                <a:latin typeface="Trebuchet MS"/>
                <a:cs typeface="Trebuchet MS"/>
              </a:rPr>
              <a:t>mount</a:t>
            </a:r>
            <a:r>
              <a:rPr sz="1815" i="1" spc="41" dirty="0">
                <a:solidFill>
                  <a:srgbClr val="0000FF"/>
                </a:solidFill>
                <a:latin typeface="Trebuchet MS"/>
                <a:cs typeface="Trebuchet MS"/>
              </a:rPr>
              <a:t> </a:t>
            </a:r>
            <a:r>
              <a:rPr sz="1815" i="1" spc="-45" dirty="0">
                <a:solidFill>
                  <a:srgbClr val="0000FF"/>
                </a:solidFill>
                <a:latin typeface="Trebuchet MS"/>
                <a:cs typeface="Trebuchet MS"/>
              </a:rPr>
              <a:t>-</a:t>
            </a:r>
            <a:r>
              <a:rPr sz="1815" i="1" dirty="0">
                <a:solidFill>
                  <a:srgbClr val="0000FF"/>
                </a:solidFill>
                <a:latin typeface="Trebuchet MS"/>
                <a:cs typeface="Trebuchet MS"/>
              </a:rPr>
              <a:t>t</a:t>
            </a:r>
            <a:r>
              <a:rPr sz="1815" i="1" spc="32" dirty="0">
                <a:solidFill>
                  <a:srgbClr val="0000FF"/>
                </a:solidFill>
                <a:latin typeface="Trebuchet MS"/>
                <a:cs typeface="Trebuchet MS"/>
              </a:rPr>
              <a:t> </a:t>
            </a:r>
            <a:r>
              <a:rPr sz="1815" i="1" spc="127" dirty="0">
                <a:solidFill>
                  <a:srgbClr val="0000FF"/>
                </a:solidFill>
                <a:latin typeface="Trebuchet MS"/>
                <a:cs typeface="Trebuchet MS"/>
              </a:rPr>
              <a:t>cgroup</a:t>
            </a:r>
            <a:r>
              <a:rPr sz="1815" i="1" spc="45" dirty="0">
                <a:solidFill>
                  <a:srgbClr val="0000FF"/>
                </a:solidFill>
                <a:latin typeface="Trebuchet MS"/>
                <a:cs typeface="Trebuchet MS"/>
              </a:rPr>
              <a:t> </a:t>
            </a:r>
            <a:r>
              <a:rPr sz="1815" i="1" dirty="0">
                <a:solidFill>
                  <a:srgbClr val="0000FF"/>
                </a:solidFill>
                <a:latin typeface="Trebuchet MS"/>
                <a:cs typeface="Trebuchet MS"/>
              </a:rPr>
              <a:t>-</a:t>
            </a:r>
            <a:r>
              <a:rPr sz="1815" i="1" spc="45" dirty="0">
                <a:solidFill>
                  <a:srgbClr val="0000FF"/>
                </a:solidFill>
                <a:latin typeface="Trebuchet MS"/>
                <a:cs typeface="Trebuchet MS"/>
              </a:rPr>
              <a:t>onet_prio</a:t>
            </a:r>
            <a:r>
              <a:rPr sz="1815" i="1" spc="41" dirty="0">
                <a:solidFill>
                  <a:srgbClr val="0000FF"/>
                </a:solidFill>
                <a:latin typeface="Trebuchet MS"/>
                <a:cs typeface="Trebuchet MS"/>
              </a:rPr>
              <a:t> </a:t>
            </a:r>
            <a:r>
              <a:rPr sz="1815" i="1" spc="145" dirty="0">
                <a:solidFill>
                  <a:srgbClr val="0000FF"/>
                </a:solidFill>
                <a:latin typeface="Trebuchet MS"/>
                <a:cs typeface="Trebuchet MS"/>
              </a:rPr>
              <a:t>none</a:t>
            </a:r>
            <a:r>
              <a:rPr sz="1815" i="1" spc="45" dirty="0">
                <a:solidFill>
                  <a:srgbClr val="0000FF"/>
                </a:solidFill>
                <a:latin typeface="Trebuchet MS"/>
                <a:cs typeface="Trebuchet MS"/>
              </a:rPr>
              <a:t> </a:t>
            </a:r>
            <a:r>
              <a:rPr sz="1815" i="1" spc="-9" dirty="0">
                <a:solidFill>
                  <a:srgbClr val="0000FF"/>
                </a:solidFill>
                <a:latin typeface="Trebuchet MS"/>
                <a:cs typeface="Trebuchet MS"/>
              </a:rPr>
              <a:t>/sys/fs/cgroup/net_prio</a:t>
            </a:r>
            <a:endParaRPr sz="1815">
              <a:latin typeface="Trebuchet MS"/>
              <a:cs typeface="Trebuchet MS"/>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a:t>Docker Engine</a:t>
            </a:r>
          </a:p>
        </p:txBody>
      </p:sp>
      <p:pic>
        <p:nvPicPr>
          <p:cNvPr id="4" name="Content Placeholder 3"/>
          <p:cNvPicPr>
            <a:picLocks noGrp="1" noChangeAspect="1"/>
          </p:cNvPicPr>
          <p:nvPr>
            <p:ph sz="quarter" idx="1"/>
          </p:nvPr>
        </p:nvPicPr>
        <p:blipFill>
          <a:blip r:embed="rId2">
            <a:extLst>
              <a:ext uri="{28A0092B-C50C-407E-A947-70E740481C1C}">
                <a14:useLocalDpi xmlns:a14="http://schemas.microsoft.com/office/drawing/2010/main" val="0"/>
              </a:ext>
            </a:extLst>
          </a:blip>
          <a:stretch>
            <a:fillRect/>
          </a:stretch>
        </p:blipFill>
        <p:spPr>
          <a:xfrm>
            <a:off x="3547872" y="1447799"/>
            <a:ext cx="5333562" cy="4915083"/>
          </a:xfrm>
        </p:spPr>
      </p:pic>
    </p:spTree>
    <p:extLst>
      <p:ext uri="{BB962C8B-B14F-4D97-AF65-F5344CB8AC3E}">
        <p14:creationId xmlns:p14="http://schemas.microsoft.com/office/powerpoint/2010/main" val="48575834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2626659" y="468424"/>
            <a:ext cx="9405257" cy="818172"/>
          </a:xfrm>
          <a:prstGeom prst="rect">
            <a:avLst/>
          </a:prstGeom>
        </p:spPr>
        <p:txBody>
          <a:bodyPr vert="horz" wrap="square" lIns="0" tIns="312355" rIns="0" bIns="0" rtlCol="0" anchor="b" anchorCtr="0">
            <a:spAutoFit/>
          </a:bodyPr>
          <a:lstStyle/>
          <a:p>
            <a:pPr marL="627619">
              <a:spcBef>
                <a:spcPts val="91"/>
              </a:spcBef>
            </a:pPr>
            <a:r>
              <a:rPr sz="3267" b="1" spc="327" dirty="0">
                <a:latin typeface="Trebuchet MS"/>
                <a:cs typeface="Trebuchet MS"/>
              </a:rPr>
              <a:t>Fedora</a:t>
            </a:r>
            <a:r>
              <a:rPr sz="3267" b="1" spc="141" dirty="0">
                <a:latin typeface="Trebuchet MS"/>
                <a:cs typeface="Trebuchet MS"/>
              </a:rPr>
              <a:t> </a:t>
            </a:r>
            <a:r>
              <a:rPr sz="3267" b="1" spc="340" dirty="0">
                <a:latin typeface="Trebuchet MS"/>
                <a:cs typeface="Trebuchet MS"/>
              </a:rPr>
              <a:t>23</a:t>
            </a:r>
            <a:r>
              <a:rPr sz="3267" b="1" spc="154" dirty="0">
                <a:latin typeface="Trebuchet MS"/>
                <a:cs typeface="Trebuchet MS"/>
              </a:rPr>
              <a:t> </a:t>
            </a:r>
            <a:r>
              <a:rPr sz="3267" b="1" spc="390" dirty="0">
                <a:latin typeface="Trebuchet MS"/>
                <a:cs typeface="Trebuchet MS"/>
              </a:rPr>
              <a:t>cgroup</a:t>
            </a:r>
            <a:r>
              <a:rPr sz="3267" b="1" spc="154" dirty="0">
                <a:latin typeface="Trebuchet MS"/>
                <a:cs typeface="Trebuchet MS"/>
              </a:rPr>
              <a:t> </a:t>
            </a:r>
            <a:r>
              <a:rPr sz="3267" b="1" spc="281" dirty="0">
                <a:latin typeface="Trebuchet MS"/>
                <a:cs typeface="Trebuchet MS"/>
              </a:rPr>
              <a:t>controllers</a:t>
            </a:r>
            <a:endParaRPr sz="3267">
              <a:latin typeface="Trebuchet MS"/>
              <a:cs typeface="Trebuchet MS"/>
            </a:endParaRPr>
          </a:p>
        </p:txBody>
      </p:sp>
      <p:sp>
        <p:nvSpPr>
          <p:cNvPr id="3" name="object 3"/>
          <p:cNvSpPr txBox="1">
            <a:spLocks noGrp="1"/>
          </p:cNvSpPr>
          <p:nvPr>
            <p:ph type="body" idx="1"/>
          </p:nvPr>
        </p:nvSpPr>
        <p:spPr>
          <a:xfrm>
            <a:off x="2626659" y="1313970"/>
            <a:ext cx="9405257" cy="4131041"/>
          </a:xfrm>
          <a:prstGeom prst="rect">
            <a:avLst/>
          </a:prstGeom>
        </p:spPr>
        <p:txBody>
          <a:bodyPr vert="horz" wrap="square" lIns="0" tIns="162852" rIns="0" bIns="0" rtlCol="0">
            <a:spAutoFit/>
          </a:bodyPr>
          <a:lstStyle/>
          <a:p>
            <a:pPr marL="11527">
              <a:spcBef>
                <a:spcPts val="735"/>
              </a:spcBef>
            </a:pPr>
            <a:r>
              <a:rPr sz="1089" dirty="0">
                <a:solidFill>
                  <a:srgbClr val="000000"/>
                </a:solidFill>
              </a:rPr>
              <a:t>list</a:t>
            </a:r>
            <a:r>
              <a:rPr sz="1089" spc="41" dirty="0">
                <a:solidFill>
                  <a:srgbClr val="000000"/>
                </a:solidFill>
              </a:rPr>
              <a:t> </a:t>
            </a:r>
            <a:r>
              <a:rPr sz="1089" dirty="0">
                <a:solidFill>
                  <a:srgbClr val="000000"/>
                </a:solidFill>
              </a:rPr>
              <a:t>of</a:t>
            </a:r>
            <a:r>
              <a:rPr sz="1089" spc="41" dirty="0">
                <a:solidFill>
                  <a:srgbClr val="000000"/>
                </a:solidFill>
              </a:rPr>
              <a:t> </a:t>
            </a:r>
            <a:r>
              <a:rPr sz="1089" spc="77" dirty="0">
                <a:solidFill>
                  <a:srgbClr val="000000"/>
                </a:solidFill>
              </a:rPr>
              <a:t>cgroup</a:t>
            </a:r>
            <a:r>
              <a:rPr sz="1089" spc="45" dirty="0">
                <a:solidFill>
                  <a:srgbClr val="000000"/>
                </a:solidFill>
              </a:rPr>
              <a:t> controllers</a:t>
            </a:r>
            <a:r>
              <a:rPr sz="1089" spc="50" dirty="0">
                <a:solidFill>
                  <a:srgbClr val="000000"/>
                </a:solidFill>
              </a:rPr>
              <a:t> </a:t>
            </a:r>
            <a:r>
              <a:rPr sz="1089" dirty="0">
                <a:solidFill>
                  <a:srgbClr val="000000"/>
                </a:solidFill>
              </a:rPr>
              <a:t>-</a:t>
            </a:r>
            <a:r>
              <a:rPr sz="1089" spc="36" dirty="0">
                <a:solidFill>
                  <a:srgbClr val="000000"/>
                </a:solidFill>
              </a:rPr>
              <a:t> </a:t>
            </a:r>
            <a:r>
              <a:rPr sz="1089" spc="64" dirty="0">
                <a:solidFill>
                  <a:srgbClr val="000000"/>
                </a:solidFill>
              </a:rPr>
              <a:t>obtained</a:t>
            </a:r>
            <a:r>
              <a:rPr sz="1089" spc="45" dirty="0">
                <a:solidFill>
                  <a:srgbClr val="000000"/>
                </a:solidFill>
              </a:rPr>
              <a:t> </a:t>
            </a:r>
            <a:r>
              <a:rPr sz="1089" spc="95" dirty="0">
                <a:solidFill>
                  <a:srgbClr val="000000"/>
                </a:solidFill>
              </a:rPr>
              <a:t>by</a:t>
            </a:r>
            <a:r>
              <a:rPr sz="1089" spc="73" dirty="0">
                <a:solidFill>
                  <a:srgbClr val="000000"/>
                </a:solidFill>
              </a:rPr>
              <a:t> </a:t>
            </a:r>
            <a:r>
              <a:rPr sz="1089" b="1" i="1" spc="82" dirty="0">
                <a:solidFill>
                  <a:srgbClr val="000000"/>
                </a:solidFill>
                <a:latin typeface="Trebuchet MS"/>
                <a:cs typeface="Trebuchet MS"/>
              </a:rPr>
              <a:t>ls</a:t>
            </a:r>
            <a:r>
              <a:rPr sz="1089" b="1" i="1" spc="73" dirty="0">
                <a:solidFill>
                  <a:srgbClr val="000000"/>
                </a:solidFill>
                <a:latin typeface="Trebuchet MS"/>
                <a:cs typeface="Trebuchet MS"/>
              </a:rPr>
              <a:t>  </a:t>
            </a:r>
            <a:r>
              <a:rPr sz="1089" b="1" i="1" spc="59" dirty="0">
                <a:solidFill>
                  <a:srgbClr val="000000"/>
                </a:solidFill>
                <a:latin typeface="Trebuchet MS"/>
                <a:cs typeface="Trebuchet MS"/>
              </a:rPr>
              <a:t>-</a:t>
            </a:r>
            <a:r>
              <a:rPr sz="1089" b="1" i="1" spc="82" dirty="0">
                <a:solidFill>
                  <a:srgbClr val="000000"/>
                </a:solidFill>
                <a:latin typeface="Trebuchet MS"/>
                <a:cs typeface="Trebuchet MS"/>
              </a:rPr>
              <a:t>a</a:t>
            </a:r>
            <a:r>
              <a:rPr sz="1089" b="1" i="1" spc="77" dirty="0">
                <a:solidFill>
                  <a:srgbClr val="000000"/>
                </a:solidFill>
                <a:latin typeface="Trebuchet MS"/>
                <a:cs typeface="Trebuchet MS"/>
              </a:rPr>
              <a:t> /sys/fs/cgroups,</a:t>
            </a:r>
            <a:endParaRPr sz="1089">
              <a:latin typeface="Trebuchet MS"/>
              <a:cs typeface="Trebuchet MS"/>
            </a:endParaRPr>
          </a:p>
          <a:p>
            <a:pPr marL="11527">
              <a:spcBef>
                <a:spcPts val="726"/>
              </a:spcBef>
            </a:pPr>
            <a:r>
              <a:rPr sz="1180" i="1" spc="-9" dirty="0">
                <a:solidFill>
                  <a:srgbClr val="000000"/>
                </a:solidFill>
                <a:latin typeface="Arial"/>
                <a:cs typeface="Arial"/>
              </a:rPr>
              <a:t>dr-xr-xr-</a:t>
            </a:r>
            <a:r>
              <a:rPr sz="1180" i="1" dirty="0">
                <a:solidFill>
                  <a:srgbClr val="000000"/>
                </a:solidFill>
                <a:latin typeface="Arial"/>
                <a:cs typeface="Arial"/>
              </a:rPr>
              <a:t>x</a:t>
            </a:r>
            <a:r>
              <a:rPr sz="1180" i="1" spc="14" dirty="0">
                <a:solidFill>
                  <a:srgbClr val="000000"/>
                </a:solidFill>
                <a:latin typeface="Arial"/>
                <a:cs typeface="Arial"/>
              </a:rPr>
              <a:t> </a:t>
            </a:r>
            <a:r>
              <a:rPr sz="1180" i="1" dirty="0">
                <a:solidFill>
                  <a:srgbClr val="000000"/>
                </a:solidFill>
                <a:latin typeface="Arial"/>
                <a:cs typeface="Arial"/>
              </a:rPr>
              <a:t>2</a:t>
            </a:r>
            <a:r>
              <a:rPr sz="1180" i="1" spc="18" dirty="0">
                <a:solidFill>
                  <a:srgbClr val="000000"/>
                </a:solidFill>
                <a:latin typeface="Arial"/>
                <a:cs typeface="Arial"/>
              </a:rPr>
              <a:t> </a:t>
            </a:r>
            <a:r>
              <a:rPr sz="1180" i="1" dirty="0">
                <a:solidFill>
                  <a:srgbClr val="000000"/>
                </a:solidFill>
                <a:latin typeface="Arial"/>
                <a:cs typeface="Arial"/>
              </a:rPr>
              <a:t>root</a:t>
            </a:r>
            <a:r>
              <a:rPr sz="1180" i="1" spc="18" dirty="0">
                <a:solidFill>
                  <a:srgbClr val="000000"/>
                </a:solidFill>
                <a:latin typeface="Arial"/>
                <a:cs typeface="Arial"/>
              </a:rPr>
              <a:t> </a:t>
            </a:r>
            <a:r>
              <a:rPr sz="1180" i="1" dirty="0">
                <a:solidFill>
                  <a:srgbClr val="000000"/>
                </a:solidFill>
                <a:latin typeface="Arial"/>
                <a:cs typeface="Arial"/>
              </a:rPr>
              <a:t>root</a:t>
            </a:r>
            <a:r>
              <a:rPr sz="1180" i="1" spc="359" dirty="0">
                <a:solidFill>
                  <a:srgbClr val="000000"/>
                </a:solidFill>
                <a:latin typeface="Arial"/>
                <a:cs typeface="Arial"/>
              </a:rPr>
              <a:t> </a:t>
            </a:r>
            <a:r>
              <a:rPr sz="1180" i="1" dirty="0">
                <a:solidFill>
                  <a:srgbClr val="000000"/>
                </a:solidFill>
                <a:latin typeface="Arial"/>
                <a:cs typeface="Arial"/>
              </a:rPr>
              <a:t>0</a:t>
            </a:r>
            <a:r>
              <a:rPr sz="1180" i="1" spc="23" dirty="0">
                <a:solidFill>
                  <a:srgbClr val="000000"/>
                </a:solidFill>
                <a:latin typeface="Arial"/>
                <a:cs typeface="Arial"/>
              </a:rPr>
              <a:t> </a:t>
            </a:r>
            <a:r>
              <a:rPr sz="1180" i="1" dirty="0">
                <a:solidFill>
                  <a:srgbClr val="000000"/>
                </a:solidFill>
                <a:latin typeface="Arial"/>
                <a:cs typeface="Arial"/>
              </a:rPr>
              <a:t>Feb</a:t>
            </a:r>
            <a:r>
              <a:rPr sz="1180" i="1" spc="354" dirty="0">
                <a:solidFill>
                  <a:srgbClr val="000000"/>
                </a:solidFill>
                <a:latin typeface="Arial"/>
                <a:cs typeface="Arial"/>
              </a:rPr>
              <a:t> </a:t>
            </a:r>
            <a:r>
              <a:rPr sz="1180" i="1" dirty="0">
                <a:solidFill>
                  <a:srgbClr val="000000"/>
                </a:solidFill>
                <a:latin typeface="Arial"/>
                <a:cs typeface="Arial"/>
              </a:rPr>
              <a:t>6</a:t>
            </a:r>
            <a:r>
              <a:rPr sz="1180" i="1" spc="23" dirty="0">
                <a:solidFill>
                  <a:srgbClr val="000000"/>
                </a:solidFill>
                <a:latin typeface="Arial"/>
                <a:cs typeface="Arial"/>
              </a:rPr>
              <a:t> </a:t>
            </a:r>
            <a:r>
              <a:rPr sz="1180" i="1" dirty="0">
                <a:solidFill>
                  <a:srgbClr val="000000"/>
                </a:solidFill>
                <a:latin typeface="Arial"/>
                <a:cs typeface="Arial"/>
              </a:rPr>
              <a:t>14:40</a:t>
            </a:r>
            <a:r>
              <a:rPr sz="1180" i="1" spc="45" dirty="0">
                <a:solidFill>
                  <a:srgbClr val="000000"/>
                </a:solidFill>
                <a:latin typeface="Arial"/>
                <a:cs typeface="Arial"/>
              </a:rPr>
              <a:t> </a:t>
            </a:r>
            <a:r>
              <a:rPr sz="1180" i="1" spc="-18" dirty="0">
                <a:latin typeface="Arial"/>
                <a:cs typeface="Arial"/>
              </a:rPr>
              <a:t>blkio</a:t>
            </a:r>
            <a:endParaRPr sz="1180">
              <a:latin typeface="Arial"/>
              <a:cs typeface="Arial"/>
            </a:endParaRPr>
          </a:p>
          <a:p>
            <a:pPr marL="11527">
              <a:spcBef>
                <a:spcPts val="690"/>
              </a:spcBef>
            </a:pPr>
            <a:r>
              <a:rPr sz="1180" i="1" dirty="0">
                <a:solidFill>
                  <a:srgbClr val="000000"/>
                </a:solidFill>
                <a:latin typeface="Arial"/>
                <a:cs typeface="Arial"/>
              </a:rPr>
              <a:t>lrwxrwxrwx</a:t>
            </a:r>
            <a:r>
              <a:rPr sz="1180" i="1" spc="23" dirty="0">
                <a:solidFill>
                  <a:srgbClr val="000000"/>
                </a:solidFill>
                <a:latin typeface="Arial"/>
                <a:cs typeface="Arial"/>
              </a:rPr>
              <a:t> </a:t>
            </a:r>
            <a:r>
              <a:rPr sz="1180" i="1" dirty="0">
                <a:solidFill>
                  <a:srgbClr val="000000"/>
                </a:solidFill>
                <a:latin typeface="Arial"/>
                <a:cs typeface="Arial"/>
              </a:rPr>
              <a:t>1</a:t>
            </a:r>
            <a:r>
              <a:rPr sz="1180" i="1" spc="9" dirty="0">
                <a:solidFill>
                  <a:srgbClr val="000000"/>
                </a:solidFill>
                <a:latin typeface="Arial"/>
                <a:cs typeface="Arial"/>
              </a:rPr>
              <a:t> </a:t>
            </a:r>
            <a:r>
              <a:rPr sz="1180" i="1" dirty="0">
                <a:solidFill>
                  <a:srgbClr val="000000"/>
                </a:solidFill>
                <a:latin typeface="Arial"/>
                <a:cs typeface="Arial"/>
              </a:rPr>
              <a:t>root</a:t>
            </a:r>
            <a:r>
              <a:rPr sz="1180" i="1" spc="14" dirty="0">
                <a:solidFill>
                  <a:srgbClr val="000000"/>
                </a:solidFill>
                <a:latin typeface="Arial"/>
                <a:cs typeface="Arial"/>
              </a:rPr>
              <a:t> </a:t>
            </a:r>
            <a:r>
              <a:rPr sz="1180" i="1" dirty="0">
                <a:solidFill>
                  <a:srgbClr val="000000"/>
                </a:solidFill>
                <a:latin typeface="Arial"/>
                <a:cs typeface="Arial"/>
              </a:rPr>
              <a:t>root</a:t>
            </a:r>
            <a:r>
              <a:rPr sz="1180" i="1" spc="14" dirty="0">
                <a:solidFill>
                  <a:srgbClr val="000000"/>
                </a:solidFill>
                <a:latin typeface="Arial"/>
                <a:cs typeface="Arial"/>
              </a:rPr>
              <a:t> </a:t>
            </a:r>
            <a:r>
              <a:rPr sz="1180" i="1" dirty="0">
                <a:solidFill>
                  <a:srgbClr val="000000"/>
                </a:solidFill>
                <a:latin typeface="Arial"/>
                <a:cs typeface="Arial"/>
              </a:rPr>
              <a:t>11</a:t>
            </a:r>
            <a:r>
              <a:rPr sz="1180" i="1" spc="18" dirty="0">
                <a:solidFill>
                  <a:srgbClr val="000000"/>
                </a:solidFill>
                <a:latin typeface="Arial"/>
                <a:cs typeface="Arial"/>
              </a:rPr>
              <a:t> </a:t>
            </a:r>
            <a:r>
              <a:rPr sz="1180" i="1" dirty="0">
                <a:solidFill>
                  <a:srgbClr val="000000"/>
                </a:solidFill>
                <a:latin typeface="Arial"/>
                <a:cs typeface="Arial"/>
              </a:rPr>
              <a:t>Feb</a:t>
            </a:r>
            <a:r>
              <a:rPr sz="1180" i="1" spc="359" dirty="0">
                <a:solidFill>
                  <a:srgbClr val="000000"/>
                </a:solidFill>
                <a:latin typeface="Arial"/>
                <a:cs typeface="Arial"/>
              </a:rPr>
              <a:t> </a:t>
            </a:r>
            <a:r>
              <a:rPr sz="1180" i="1" dirty="0">
                <a:solidFill>
                  <a:srgbClr val="000000"/>
                </a:solidFill>
                <a:latin typeface="Arial"/>
                <a:cs typeface="Arial"/>
              </a:rPr>
              <a:t>6</a:t>
            </a:r>
            <a:r>
              <a:rPr sz="1180" i="1" spc="9" dirty="0">
                <a:solidFill>
                  <a:srgbClr val="000000"/>
                </a:solidFill>
                <a:latin typeface="Arial"/>
                <a:cs typeface="Arial"/>
              </a:rPr>
              <a:t> </a:t>
            </a:r>
            <a:r>
              <a:rPr sz="1180" i="1" dirty="0">
                <a:solidFill>
                  <a:srgbClr val="000000"/>
                </a:solidFill>
                <a:latin typeface="Arial"/>
                <a:cs typeface="Arial"/>
              </a:rPr>
              <a:t>14:40</a:t>
            </a:r>
            <a:r>
              <a:rPr sz="1180" i="1" spc="41" dirty="0">
                <a:solidFill>
                  <a:srgbClr val="000000"/>
                </a:solidFill>
                <a:latin typeface="Arial"/>
                <a:cs typeface="Arial"/>
              </a:rPr>
              <a:t> </a:t>
            </a:r>
            <a:r>
              <a:rPr sz="1180" i="1" dirty="0">
                <a:latin typeface="Arial"/>
                <a:cs typeface="Arial"/>
              </a:rPr>
              <a:t>cpu</a:t>
            </a:r>
            <a:r>
              <a:rPr sz="1180" i="1" spc="9" dirty="0">
                <a:latin typeface="Arial"/>
                <a:cs typeface="Arial"/>
              </a:rPr>
              <a:t> </a:t>
            </a:r>
            <a:r>
              <a:rPr sz="1180" i="1" dirty="0">
                <a:latin typeface="Arial"/>
                <a:cs typeface="Arial"/>
              </a:rPr>
              <a:t>-&gt;</a:t>
            </a:r>
            <a:r>
              <a:rPr sz="1180" i="1" spc="5" dirty="0">
                <a:latin typeface="Arial"/>
                <a:cs typeface="Arial"/>
              </a:rPr>
              <a:t> </a:t>
            </a:r>
            <a:r>
              <a:rPr sz="1180" i="1" spc="-9" dirty="0">
                <a:latin typeface="Arial"/>
                <a:cs typeface="Arial"/>
              </a:rPr>
              <a:t>cpu,cpuacct</a:t>
            </a:r>
            <a:endParaRPr sz="1180">
              <a:latin typeface="Arial"/>
              <a:cs typeface="Arial"/>
            </a:endParaRPr>
          </a:p>
          <a:p>
            <a:pPr marL="11527">
              <a:spcBef>
                <a:spcPts val="699"/>
              </a:spcBef>
            </a:pPr>
            <a:r>
              <a:rPr sz="1180" i="1" dirty="0">
                <a:solidFill>
                  <a:srgbClr val="000000"/>
                </a:solidFill>
                <a:latin typeface="Arial"/>
                <a:cs typeface="Arial"/>
              </a:rPr>
              <a:t>lrwxrwxrwx</a:t>
            </a:r>
            <a:r>
              <a:rPr sz="1180" i="1" spc="23" dirty="0">
                <a:solidFill>
                  <a:srgbClr val="000000"/>
                </a:solidFill>
                <a:latin typeface="Arial"/>
                <a:cs typeface="Arial"/>
              </a:rPr>
              <a:t> </a:t>
            </a:r>
            <a:r>
              <a:rPr sz="1180" i="1" dirty="0">
                <a:solidFill>
                  <a:srgbClr val="000000"/>
                </a:solidFill>
                <a:latin typeface="Arial"/>
                <a:cs typeface="Arial"/>
              </a:rPr>
              <a:t>1</a:t>
            </a:r>
            <a:r>
              <a:rPr sz="1180" i="1" spc="9" dirty="0">
                <a:solidFill>
                  <a:srgbClr val="000000"/>
                </a:solidFill>
                <a:latin typeface="Arial"/>
                <a:cs typeface="Arial"/>
              </a:rPr>
              <a:t> </a:t>
            </a:r>
            <a:r>
              <a:rPr sz="1180" i="1" dirty="0">
                <a:solidFill>
                  <a:srgbClr val="000000"/>
                </a:solidFill>
                <a:latin typeface="Arial"/>
                <a:cs typeface="Arial"/>
              </a:rPr>
              <a:t>root</a:t>
            </a:r>
            <a:r>
              <a:rPr sz="1180" i="1" spc="14" dirty="0">
                <a:solidFill>
                  <a:srgbClr val="000000"/>
                </a:solidFill>
                <a:latin typeface="Arial"/>
                <a:cs typeface="Arial"/>
              </a:rPr>
              <a:t> </a:t>
            </a:r>
            <a:r>
              <a:rPr sz="1180" i="1" dirty="0">
                <a:solidFill>
                  <a:srgbClr val="000000"/>
                </a:solidFill>
                <a:latin typeface="Arial"/>
                <a:cs typeface="Arial"/>
              </a:rPr>
              <a:t>root</a:t>
            </a:r>
            <a:r>
              <a:rPr sz="1180" i="1" spc="14" dirty="0">
                <a:solidFill>
                  <a:srgbClr val="000000"/>
                </a:solidFill>
                <a:latin typeface="Arial"/>
                <a:cs typeface="Arial"/>
              </a:rPr>
              <a:t> </a:t>
            </a:r>
            <a:r>
              <a:rPr sz="1180" i="1" dirty="0">
                <a:solidFill>
                  <a:srgbClr val="000000"/>
                </a:solidFill>
                <a:latin typeface="Arial"/>
                <a:cs typeface="Arial"/>
              </a:rPr>
              <a:t>11</a:t>
            </a:r>
            <a:r>
              <a:rPr sz="1180" i="1" spc="18" dirty="0">
                <a:solidFill>
                  <a:srgbClr val="000000"/>
                </a:solidFill>
                <a:latin typeface="Arial"/>
                <a:cs typeface="Arial"/>
              </a:rPr>
              <a:t> </a:t>
            </a:r>
            <a:r>
              <a:rPr sz="1180" i="1" dirty="0">
                <a:solidFill>
                  <a:srgbClr val="000000"/>
                </a:solidFill>
                <a:latin typeface="Arial"/>
                <a:cs typeface="Arial"/>
              </a:rPr>
              <a:t>Feb</a:t>
            </a:r>
            <a:r>
              <a:rPr sz="1180" i="1" spc="354" dirty="0">
                <a:solidFill>
                  <a:srgbClr val="000000"/>
                </a:solidFill>
                <a:latin typeface="Arial"/>
                <a:cs typeface="Arial"/>
              </a:rPr>
              <a:t> </a:t>
            </a:r>
            <a:r>
              <a:rPr sz="1180" i="1" dirty="0">
                <a:solidFill>
                  <a:srgbClr val="000000"/>
                </a:solidFill>
                <a:latin typeface="Arial"/>
                <a:cs typeface="Arial"/>
              </a:rPr>
              <a:t>6</a:t>
            </a:r>
            <a:r>
              <a:rPr sz="1180" i="1" spc="9" dirty="0">
                <a:solidFill>
                  <a:srgbClr val="000000"/>
                </a:solidFill>
                <a:latin typeface="Arial"/>
                <a:cs typeface="Arial"/>
              </a:rPr>
              <a:t> </a:t>
            </a:r>
            <a:r>
              <a:rPr sz="1180" i="1" dirty="0">
                <a:solidFill>
                  <a:srgbClr val="000000"/>
                </a:solidFill>
                <a:latin typeface="Arial"/>
                <a:cs typeface="Arial"/>
              </a:rPr>
              <a:t>14:40</a:t>
            </a:r>
            <a:r>
              <a:rPr sz="1180" i="1" spc="41" dirty="0">
                <a:solidFill>
                  <a:srgbClr val="000000"/>
                </a:solidFill>
                <a:latin typeface="Arial"/>
                <a:cs typeface="Arial"/>
              </a:rPr>
              <a:t> </a:t>
            </a:r>
            <a:r>
              <a:rPr sz="1180" i="1" dirty="0">
                <a:latin typeface="Arial"/>
                <a:cs typeface="Arial"/>
              </a:rPr>
              <a:t>cpuacct</a:t>
            </a:r>
            <a:r>
              <a:rPr sz="1180" i="1" spc="23" dirty="0">
                <a:latin typeface="Arial"/>
                <a:cs typeface="Arial"/>
              </a:rPr>
              <a:t> </a:t>
            </a:r>
            <a:r>
              <a:rPr sz="1180" i="1" spc="-9" dirty="0">
                <a:latin typeface="Arial"/>
                <a:cs typeface="Arial"/>
              </a:rPr>
              <a:t>-</a:t>
            </a:r>
            <a:r>
              <a:rPr sz="1180" i="1" dirty="0">
                <a:latin typeface="Arial"/>
                <a:cs typeface="Arial"/>
              </a:rPr>
              <a:t>&gt;</a:t>
            </a:r>
            <a:r>
              <a:rPr sz="1180" i="1" spc="14" dirty="0">
                <a:latin typeface="Arial"/>
                <a:cs typeface="Arial"/>
              </a:rPr>
              <a:t> </a:t>
            </a:r>
            <a:r>
              <a:rPr sz="1180" i="1" spc="-9" dirty="0">
                <a:latin typeface="Arial"/>
                <a:cs typeface="Arial"/>
              </a:rPr>
              <a:t>cpu,cpuacct</a:t>
            </a:r>
            <a:endParaRPr sz="1180">
              <a:latin typeface="Arial"/>
              <a:cs typeface="Arial"/>
            </a:endParaRPr>
          </a:p>
          <a:p>
            <a:pPr marL="11527">
              <a:spcBef>
                <a:spcPts val="699"/>
              </a:spcBef>
            </a:pPr>
            <a:r>
              <a:rPr sz="1180" i="1" spc="-9" dirty="0">
                <a:solidFill>
                  <a:srgbClr val="000000"/>
                </a:solidFill>
                <a:latin typeface="Arial"/>
                <a:cs typeface="Arial"/>
              </a:rPr>
              <a:t>dr-xr-xr-</a:t>
            </a:r>
            <a:r>
              <a:rPr sz="1180" i="1" dirty="0">
                <a:solidFill>
                  <a:srgbClr val="000000"/>
                </a:solidFill>
                <a:latin typeface="Arial"/>
                <a:cs typeface="Arial"/>
              </a:rPr>
              <a:t>x</a:t>
            </a:r>
            <a:r>
              <a:rPr sz="1180" i="1" spc="14" dirty="0">
                <a:solidFill>
                  <a:srgbClr val="000000"/>
                </a:solidFill>
                <a:latin typeface="Arial"/>
                <a:cs typeface="Arial"/>
              </a:rPr>
              <a:t> </a:t>
            </a:r>
            <a:r>
              <a:rPr sz="1180" i="1" dirty="0">
                <a:solidFill>
                  <a:srgbClr val="000000"/>
                </a:solidFill>
                <a:latin typeface="Arial"/>
                <a:cs typeface="Arial"/>
              </a:rPr>
              <a:t>2</a:t>
            </a:r>
            <a:r>
              <a:rPr sz="1180" i="1" spc="18" dirty="0">
                <a:solidFill>
                  <a:srgbClr val="000000"/>
                </a:solidFill>
                <a:latin typeface="Arial"/>
                <a:cs typeface="Arial"/>
              </a:rPr>
              <a:t> </a:t>
            </a:r>
            <a:r>
              <a:rPr sz="1180" i="1" dirty="0">
                <a:solidFill>
                  <a:srgbClr val="000000"/>
                </a:solidFill>
                <a:latin typeface="Arial"/>
                <a:cs typeface="Arial"/>
              </a:rPr>
              <a:t>root</a:t>
            </a:r>
            <a:r>
              <a:rPr sz="1180" i="1" spc="18" dirty="0">
                <a:solidFill>
                  <a:srgbClr val="000000"/>
                </a:solidFill>
                <a:latin typeface="Arial"/>
                <a:cs typeface="Arial"/>
              </a:rPr>
              <a:t> </a:t>
            </a:r>
            <a:r>
              <a:rPr sz="1180" i="1" dirty="0">
                <a:solidFill>
                  <a:srgbClr val="000000"/>
                </a:solidFill>
                <a:latin typeface="Arial"/>
                <a:cs typeface="Arial"/>
              </a:rPr>
              <a:t>root</a:t>
            </a:r>
            <a:r>
              <a:rPr sz="1180" i="1" spc="359" dirty="0">
                <a:solidFill>
                  <a:srgbClr val="000000"/>
                </a:solidFill>
                <a:latin typeface="Arial"/>
                <a:cs typeface="Arial"/>
              </a:rPr>
              <a:t> </a:t>
            </a:r>
            <a:r>
              <a:rPr sz="1180" i="1" dirty="0">
                <a:solidFill>
                  <a:srgbClr val="000000"/>
                </a:solidFill>
                <a:latin typeface="Arial"/>
                <a:cs typeface="Arial"/>
              </a:rPr>
              <a:t>0</a:t>
            </a:r>
            <a:r>
              <a:rPr sz="1180" i="1" spc="23" dirty="0">
                <a:solidFill>
                  <a:srgbClr val="000000"/>
                </a:solidFill>
                <a:latin typeface="Arial"/>
                <a:cs typeface="Arial"/>
              </a:rPr>
              <a:t> </a:t>
            </a:r>
            <a:r>
              <a:rPr sz="1180" i="1" dirty="0">
                <a:solidFill>
                  <a:srgbClr val="000000"/>
                </a:solidFill>
                <a:latin typeface="Arial"/>
                <a:cs typeface="Arial"/>
              </a:rPr>
              <a:t>Feb</a:t>
            </a:r>
            <a:r>
              <a:rPr sz="1180" i="1" spc="354" dirty="0">
                <a:solidFill>
                  <a:srgbClr val="000000"/>
                </a:solidFill>
                <a:latin typeface="Arial"/>
                <a:cs typeface="Arial"/>
              </a:rPr>
              <a:t> </a:t>
            </a:r>
            <a:r>
              <a:rPr sz="1180" i="1" dirty="0">
                <a:solidFill>
                  <a:srgbClr val="000000"/>
                </a:solidFill>
                <a:latin typeface="Arial"/>
                <a:cs typeface="Arial"/>
              </a:rPr>
              <a:t>6</a:t>
            </a:r>
            <a:r>
              <a:rPr sz="1180" i="1" spc="23" dirty="0">
                <a:solidFill>
                  <a:srgbClr val="000000"/>
                </a:solidFill>
                <a:latin typeface="Arial"/>
                <a:cs typeface="Arial"/>
              </a:rPr>
              <a:t> </a:t>
            </a:r>
            <a:r>
              <a:rPr sz="1180" i="1" dirty="0">
                <a:solidFill>
                  <a:srgbClr val="000000"/>
                </a:solidFill>
                <a:latin typeface="Arial"/>
                <a:cs typeface="Arial"/>
              </a:rPr>
              <a:t>14:40</a:t>
            </a:r>
            <a:r>
              <a:rPr sz="1180" i="1" spc="45" dirty="0">
                <a:solidFill>
                  <a:srgbClr val="000000"/>
                </a:solidFill>
                <a:latin typeface="Arial"/>
                <a:cs typeface="Arial"/>
              </a:rPr>
              <a:t> </a:t>
            </a:r>
            <a:r>
              <a:rPr sz="1180" i="1" spc="-9" dirty="0">
                <a:latin typeface="Arial"/>
                <a:cs typeface="Arial"/>
              </a:rPr>
              <a:t>cpu,cpuacct</a:t>
            </a:r>
            <a:endParaRPr sz="1180">
              <a:latin typeface="Arial"/>
              <a:cs typeface="Arial"/>
            </a:endParaRPr>
          </a:p>
          <a:p>
            <a:pPr marL="11527">
              <a:spcBef>
                <a:spcPts val="699"/>
              </a:spcBef>
            </a:pPr>
            <a:r>
              <a:rPr sz="1180" i="1" spc="-9" dirty="0">
                <a:solidFill>
                  <a:srgbClr val="000000"/>
                </a:solidFill>
                <a:latin typeface="Arial"/>
                <a:cs typeface="Arial"/>
              </a:rPr>
              <a:t>dr-xr-xr-</a:t>
            </a:r>
            <a:r>
              <a:rPr sz="1180" i="1" dirty="0">
                <a:solidFill>
                  <a:srgbClr val="000000"/>
                </a:solidFill>
                <a:latin typeface="Arial"/>
                <a:cs typeface="Arial"/>
              </a:rPr>
              <a:t>x</a:t>
            </a:r>
            <a:r>
              <a:rPr sz="1180" i="1" spc="14" dirty="0">
                <a:solidFill>
                  <a:srgbClr val="000000"/>
                </a:solidFill>
                <a:latin typeface="Arial"/>
                <a:cs typeface="Arial"/>
              </a:rPr>
              <a:t> </a:t>
            </a:r>
            <a:r>
              <a:rPr sz="1180" i="1" dirty="0">
                <a:solidFill>
                  <a:srgbClr val="000000"/>
                </a:solidFill>
                <a:latin typeface="Arial"/>
                <a:cs typeface="Arial"/>
              </a:rPr>
              <a:t>2</a:t>
            </a:r>
            <a:r>
              <a:rPr sz="1180" i="1" spc="18" dirty="0">
                <a:solidFill>
                  <a:srgbClr val="000000"/>
                </a:solidFill>
                <a:latin typeface="Arial"/>
                <a:cs typeface="Arial"/>
              </a:rPr>
              <a:t> </a:t>
            </a:r>
            <a:r>
              <a:rPr sz="1180" i="1" dirty="0">
                <a:solidFill>
                  <a:srgbClr val="000000"/>
                </a:solidFill>
                <a:latin typeface="Arial"/>
                <a:cs typeface="Arial"/>
              </a:rPr>
              <a:t>root</a:t>
            </a:r>
            <a:r>
              <a:rPr sz="1180" i="1" spc="18" dirty="0">
                <a:solidFill>
                  <a:srgbClr val="000000"/>
                </a:solidFill>
                <a:latin typeface="Arial"/>
                <a:cs typeface="Arial"/>
              </a:rPr>
              <a:t> </a:t>
            </a:r>
            <a:r>
              <a:rPr sz="1180" i="1" dirty="0">
                <a:solidFill>
                  <a:srgbClr val="000000"/>
                </a:solidFill>
                <a:latin typeface="Arial"/>
                <a:cs typeface="Arial"/>
              </a:rPr>
              <a:t>root</a:t>
            </a:r>
            <a:r>
              <a:rPr sz="1180" i="1" spc="359" dirty="0">
                <a:solidFill>
                  <a:srgbClr val="000000"/>
                </a:solidFill>
                <a:latin typeface="Arial"/>
                <a:cs typeface="Arial"/>
              </a:rPr>
              <a:t> </a:t>
            </a:r>
            <a:r>
              <a:rPr sz="1180" i="1" dirty="0">
                <a:solidFill>
                  <a:srgbClr val="000000"/>
                </a:solidFill>
                <a:latin typeface="Arial"/>
                <a:cs typeface="Arial"/>
              </a:rPr>
              <a:t>0</a:t>
            </a:r>
            <a:r>
              <a:rPr sz="1180" i="1" spc="23" dirty="0">
                <a:solidFill>
                  <a:srgbClr val="000000"/>
                </a:solidFill>
                <a:latin typeface="Arial"/>
                <a:cs typeface="Arial"/>
              </a:rPr>
              <a:t> </a:t>
            </a:r>
            <a:r>
              <a:rPr sz="1180" i="1" dirty="0">
                <a:solidFill>
                  <a:srgbClr val="000000"/>
                </a:solidFill>
                <a:latin typeface="Arial"/>
                <a:cs typeface="Arial"/>
              </a:rPr>
              <a:t>Feb</a:t>
            </a:r>
            <a:r>
              <a:rPr sz="1180" i="1" spc="354" dirty="0">
                <a:solidFill>
                  <a:srgbClr val="000000"/>
                </a:solidFill>
                <a:latin typeface="Arial"/>
                <a:cs typeface="Arial"/>
              </a:rPr>
              <a:t> </a:t>
            </a:r>
            <a:r>
              <a:rPr sz="1180" i="1" dirty="0">
                <a:solidFill>
                  <a:srgbClr val="000000"/>
                </a:solidFill>
                <a:latin typeface="Arial"/>
                <a:cs typeface="Arial"/>
              </a:rPr>
              <a:t>6</a:t>
            </a:r>
            <a:r>
              <a:rPr sz="1180" i="1" spc="23" dirty="0">
                <a:solidFill>
                  <a:srgbClr val="000000"/>
                </a:solidFill>
                <a:latin typeface="Arial"/>
                <a:cs typeface="Arial"/>
              </a:rPr>
              <a:t> </a:t>
            </a:r>
            <a:r>
              <a:rPr sz="1180" i="1" dirty="0">
                <a:solidFill>
                  <a:srgbClr val="000000"/>
                </a:solidFill>
                <a:latin typeface="Arial"/>
                <a:cs typeface="Arial"/>
              </a:rPr>
              <a:t>14:40</a:t>
            </a:r>
            <a:r>
              <a:rPr sz="1180" i="1" spc="45" dirty="0">
                <a:solidFill>
                  <a:srgbClr val="000000"/>
                </a:solidFill>
                <a:latin typeface="Arial"/>
                <a:cs typeface="Arial"/>
              </a:rPr>
              <a:t> </a:t>
            </a:r>
            <a:r>
              <a:rPr sz="1180" i="1" spc="-9" dirty="0">
                <a:latin typeface="Arial"/>
                <a:cs typeface="Arial"/>
              </a:rPr>
              <a:t>cpuset</a:t>
            </a:r>
            <a:endParaRPr sz="1180">
              <a:latin typeface="Arial"/>
              <a:cs typeface="Arial"/>
            </a:endParaRPr>
          </a:p>
          <a:p>
            <a:pPr marL="11527">
              <a:spcBef>
                <a:spcPts val="690"/>
              </a:spcBef>
            </a:pPr>
            <a:r>
              <a:rPr sz="1180" i="1" spc="-9" dirty="0">
                <a:solidFill>
                  <a:srgbClr val="000000"/>
                </a:solidFill>
                <a:latin typeface="Arial"/>
                <a:cs typeface="Arial"/>
              </a:rPr>
              <a:t>dr-xr-xr-</a:t>
            </a:r>
            <a:r>
              <a:rPr sz="1180" i="1" dirty="0">
                <a:solidFill>
                  <a:srgbClr val="000000"/>
                </a:solidFill>
                <a:latin typeface="Arial"/>
                <a:cs typeface="Arial"/>
              </a:rPr>
              <a:t>x</a:t>
            </a:r>
            <a:r>
              <a:rPr sz="1180" i="1" spc="14" dirty="0">
                <a:solidFill>
                  <a:srgbClr val="000000"/>
                </a:solidFill>
                <a:latin typeface="Arial"/>
                <a:cs typeface="Arial"/>
              </a:rPr>
              <a:t> </a:t>
            </a:r>
            <a:r>
              <a:rPr sz="1180" i="1" dirty="0">
                <a:solidFill>
                  <a:srgbClr val="000000"/>
                </a:solidFill>
                <a:latin typeface="Arial"/>
                <a:cs typeface="Arial"/>
              </a:rPr>
              <a:t>4</a:t>
            </a:r>
            <a:r>
              <a:rPr sz="1180" i="1" spc="18" dirty="0">
                <a:solidFill>
                  <a:srgbClr val="000000"/>
                </a:solidFill>
                <a:latin typeface="Arial"/>
                <a:cs typeface="Arial"/>
              </a:rPr>
              <a:t> </a:t>
            </a:r>
            <a:r>
              <a:rPr sz="1180" i="1" dirty="0">
                <a:solidFill>
                  <a:srgbClr val="000000"/>
                </a:solidFill>
                <a:latin typeface="Arial"/>
                <a:cs typeface="Arial"/>
              </a:rPr>
              <a:t>root</a:t>
            </a:r>
            <a:r>
              <a:rPr sz="1180" i="1" spc="18" dirty="0">
                <a:solidFill>
                  <a:srgbClr val="000000"/>
                </a:solidFill>
                <a:latin typeface="Arial"/>
                <a:cs typeface="Arial"/>
              </a:rPr>
              <a:t> </a:t>
            </a:r>
            <a:r>
              <a:rPr sz="1180" i="1" dirty="0">
                <a:solidFill>
                  <a:srgbClr val="000000"/>
                </a:solidFill>
                <a:latin typeface="Arial"/>
                <a:cs typeface="Arial"/>
              </a:rPr>
              <a:t>root</a:t>
            </a:r>
            <a:r>
              <a:rPr sz="1180" i="1" spc="359" dirty="0">
                <a:solidFill>
                  <a:srgbClr val="000000"/>
                </a:solidFill>
                <a:latin typeface="Arial"/>
                <a:cs typeface="Arial"/>
              </a:rPr>
              <a:t> </a:t>
            </a:r>
            <a:r>
              <a:rPr sz="1180" i="1" dirty="0">
                <a:solidFill>
                  <a:srgbClr val="000000"/>
                </a:solidFill>
                <a:latin typeface="Arial"/>
                <a:cs typeface="Arial"/>
              </a:rPr>
              <a:t>0</a:t>
            </a:r>
            <a:r>
              <a:rPr sz="1180" i="1" spc="23" dirty="0">
                <a:solidFill>
                  <a:srgbClr val="000000"/>
                </a:solidFill>
                <a:latin typeface="Arial"/>
                <a:cs typeface="Arial"/>
              </a:rPr>
              <a:t> </a:t>
            </a:r>
            <a:r>
              <a:rPr sz="1180" i="1" dirty="0">
                <a:solidFill>
                  <a:srgbClr val="000000"/>
                </a:solidFill>
                <a:latin typeface="Arial"/>
                <a:cs typeface="Arial"/>
              </a:rPr>
              <a:t>Feb</a:t>
            </a:r>
            <a:r>
              <a:rPr sz="1180" i="1" spc="354" dirty="0">
                <a:solidFill>
                  <a:srgbClr val="000000"/>
                </a:solidFill>
                <a:latin typeface="Arial"/>
                <a:cs typeface="Arial"/>
              </a:rPr>
              <a:t> </a:t>
            </a:r>
            <a:r>
              <a:rPr sz="1180" i="1" dirty="0">
                <a:solidFill>
                  <a:srgbClr val="000000"/>
                </a:solidFill>
                <a:latin typeface="Arial"/>
                <a:cs typeface="Arial"/>
              </a:rPr>
              <a:t>6</a:t>
            </a:r>
            <a:r>
              <a:rPr sz="1180" i="1" spc="23" dirty="0">
                <a:solidFill>
                  <a:srgbClr val="000000"/>
                </a:solidFill>
                <a:latin typeface="Arial"/>
                <a:cs typeface="Arial"/>
              </a:rPr>
              <a:t> </a:t>
            </a:r>
            <a:r>
              <a:rPr sz="1180" i="1" dirty="0">
                <a:solidFill>
                  <a:srgbClr val="000000"/>
                </a:solidFill>
                <a:latin typeface="Arial"/>
                <a:cs typeface="Arial"/>
              </a:rPr>
              <a:t>14:40</a:t>
            </a:r>
            <a:r>
              <a:rPr sz="1180" i="1" spc="45" dirty="0">
                <a:solidFill>
                  <a:srgbClr val="000000"/>
                </a:solidFill>
                <a:latin typeface="Arial"/>
                <a:cs typeface="Arial"/>
              </a:rPr>
              <a:t> </a:t>
            </a:r>
            <a:r>
              <a:rPr sz="1180" i="1" spc="-9" dirty="0">
                <a:latin typeface="Arial"/>
                <a:cs typeface="Arial"/>
              </a:rPr>
              <a:t>devices</a:t>
            </a:r>
            <a:endParaRPr sz="1180">
              <a:latin typeface="Arial"/>
              <a:cs typeface="Arial"/>
            </a:endParaRPr>
          </a:p>
          <a:p>
            <a:pPr marL="11527">
              <a:spcBef>
                <a:spcPts val="699"/>
              </a:spcBef>
            </a:pPr>
            <a:r>
              <a:rPr sz="1180" i="1" spc="-9" dirty="0">
                <a:solidFill>
                  <a:srgbClr val="000000"/>
                </a:solidFill>
                <a:latin typeface="Arial"/>
                <a:cs typeface="Arial"/>
              </a:rPr>
              <a:t>dr-xr-xr-</a:t>
            </a:r>
            <a:r>
              <a:rPr sz="1180" i="1" dirty="0">
                <a:solidFill>
                  <a:srgbClr val="000000"/>
                </a:solidFill>
                <a:latin typeface="Arial"/>
                <a:cs typeface="Arial"/>
              </a:rPr>
              <a:t>x</a:t>
            </a:r>
            <a:r>
              <a:rPr sz="1180" i="1" spc="14" dirty="0">
                <a:solidFill>
                  <a:srgbClr val="000000"/>
                </a:solidFill>
                <a:latin typeface="Arial"/>
                <a:cs typeface="Arial"/>
              </a:rPr>
              <a:t> </a:t>
            </a:r>
            <a:r>
              <a:rPr sz="1180" i="1" dirty="0">
                <a:solidFill>
                  <a:srgbClr val="000000"/>
                </a:solidFill>
                <a:latin typeface="Arial"/>
                <a:cs typeface="Arial"/>
              </a:rPr>
              <a:t>2</a:t>
            </a:r>
            <a:r>
              <a:rPr sz="1180" i="1" spc="18" dirty="0">
                <a:solidFill>
                  <a:srgbClr val="000000"/>
                </a:solidFill>
                <a:latin typeface="Arial"/>
                <a:cs typeface="Arial"/>
              </a:rPr>
              <a:t> </a:t>
            </a:r>
            <a:r>
              <a:rPr sz="1180" i="1" dirty="0">
                <a:solidFill>
                  <a:srgbClr val="000000"/>
                </a:solidFill>
                <a:latin typeface="Arial"/>
                <a:cs typeface="Arial"/>
              </a:rPr>
              <a:t>root</a:t>
            </a:r>
            <a:r>
              <a:rPr sz="1180" i="1" spc="18" dirty="0">
                <a:solidFill>
                  <a:srgbClr val="000000"/>
                </a:solidFill>
                <a:latin typeface="Arial"/>
                <a:cs typeface="Arial"/>
              </a:rPr>
              <a:t> </a:t>
            </a:r>
            <a:r>
              <a:rPr sz="1180" i="1" dirty="0">
                <a:solidFill>
                  <a:srgbClr val="000000"/>
                </a:solidFill>
                <a:latin typeface="Arial"/>
                <a:cs typeface="Arial"/>
              </a:rPr>
              <a:t>root</a:t>
            </a:r>
            <a:r>
              <a:rPr sz="1180" i="1" spc="359" dirty="0">
                <a:solidFill>
                  <a:srgbClr val="000000"/>
                </a:solidFill>
                <a:latin typeface="Arial"/>
                <a:cs typeface="Arial"/>
              </a:rPr>
              <a:t> </a:t>
            </a:r>
            <a:r>
              <a:rPr sz="1180" i="1" dirty="0">
                <a:solidFill>
                  <a:srgbClr val="000000"/>
                </a:solidFill>
                <a:latin typeface="Arial"/>
                <a:cs typeface="Arial"/>
              </a:rPr>
              <a:t>0</a:t>
            </a:r>
            <a:r>
              <a:rPr sz="1180" i="1" spc="23" dirty="0">
                <a:solidFill>
                  <a:srgbClr val="000000"/>
                </a:solidFill>
                <a:latin typeface="Arial"/>
                <a:cs typeface="Arial"/>
              </a:rPr>
              <a:t> </a:t>
            </a:r>
            <a:r>
              <a:rPr sz="1180" i="1" dirty="0">
                <a:solidFill>
                  <a:srgbClr val="000000"/>
                </a:solidFill>
                <a:latin typeface="Arial"/>
                <a:cs typeface="Arial"/>
              </a:rPr>
              <a:t>Feb</a:t>
            </a:r>
            <a:r>
              <a:rPr sz="1180" i="1" spc="354" dirty="0">
                <a:solidFill>
                  <a:srgbClr val="000000"/>
                </a:solidFill>
                <a:latin typeface="Arial"/>
                <a:cs typeface="Arial"/>
              </a:rPr>
              <a:t> </a:t>
            </a:r>
            <a:r>
              <a:rPr sz="1180" i="1" dirty="0">
                <a:solidFill>
                  <a:srgbClr val="000000"/>
                </a:solidFill>
                <a:latin typeface="Arial"/>
                <a:cs typeface="Arial"/>
              </a:rPr>
              <a:t>6</a:t>
            </a:r>
            <a:r>
              <a:rPr sz="1180" i="1" spc="23" dirty="0">
                <a:solidFill>
                  <a:srgbClr val="000000"/>
                </a:solidFill>
                <a:latin typeface="Arial"/>
                <a:cs typeface="Arial"/>
              </a:rPr>
              <a:t> </a:t>
            </a:r>
            <a:r>
              <a:rPr sz="1180" i="1" dirty="0">
                <a:solidFill>
                  <a:srgbClr val="000000"/>
                </a:solidFill>
                <a:latin typeface="Arial"/>
                <a:cs typeface="Arial"/>
              </a:rPr>
              <a:t>14:40</a:t>
            </a:r>
            <a:r>
              <a:rPr sz="1180" i="1" spc="45" dirty="0">
                <a:solidFill>
                  <a:srgbClr val="000000"/>
                </a:solidFill>
                <a:latin typeface="Arial"/>
                <a:cs typeface="Arial"/>
              </a:rPr>
              <a:t> </a:t>
            </a:r>
            <a:r>
              <a:rPr sz="1180" i="1" spc="-9" dirty="0">
                <a:latin typeface="Arial"/>
                <a:cs typeface="Arial"/>
              </a:rPr>
              <a:t>freezer</a:t>
            </a:r>
            <a:endParaRPr sz="1180">
              <a:latin typeface="Arial"/>
              <a:cs typeface="Arial"/>
            </a:endParaRPr>
          </a:p>
          <a:p>
            <a:pPr marL="11527">
              <a:spcBef>
                <a:spcPts val="699"/>
              </a:spcBef>
            </a:pPr>
            <a:r>
              <a:rPr sz="1180" i="1" spc="-9" dirty="0">
                <a:solidFill>
                  <a:srgbClr val="000000"/>
                </a:solidFill>
                <a:latin typeface="Arial"/>
                <a:cs typeface="Arial"/>
              </a:rPr>
              <a:t>dr-xr-xr-</a:t>
            </a:r>
            <a:r>
              <a:rPr sz="1180" i="1" dirty="0">
                <a:solidFill>
                  <a:srgbClr val="000000"/>
                </a:solidFill>
                <a:latin typeface="Arial"/>
                <a:cs typeface="Arial"/>
              </a:rPr>
              <a:t>x</a:t>
            </a:r>
            <a:r>
              <a:rPr sz="1180" i="1" spc="14" dirty="0">
                <a:solidFill>
                  <a:srgbClr val="000000"/>
                </a:solidFill>
                <a:latin typeface="Arial"/>
                <a:cs typeface="Arial"/>
              </a:rPr>
              <a:t> </a:t>
            </a:r>
            <a:r>
              <a:rPr sz="1180" i="1" dirty="0">
                <a:solidFill>
                  <a:srgbClr val="000000"/>
                </a:solidFill>
                <a:latin typeface="Arial"/>
                <a:cs typeface="Arial"/>
              </a:rPr>
              <a:t>2</a:t>
            </a:r>
            <a:r>
              <a:rPr sz="1180" i="1" spc="18" dirty="0">
                <a:solidFill>
                  <a:srgbClr val="000000"/>
                </a:solidFill>
                <a:latin typeface="Arial"/>
                <a:cs typeface="Arial"/>
              </a:rPr>
              <a:t> </a:t>
            </a:r>
            <a:r>
              <a:rPr sz="1180" i="1" dirty="0">
                <a:solidFill>
                  <a:srgbClr val="000000"/>
                </a:solidFill>
                <a:latin typeface="Arial"/>
                <a:cs typeface="Arial"/>
              </a:rPr>
              <a:t>root</a:t>
            </a:r>
            <a:r>
              <a:rPr sz="1180" i="1" spc="18" dirty="0">
                <a:solidFill>
                  <a:srgbClr val="000000"/>
                </a:solidFill>
                <a:latin typeface="Arial"/>
                <a:cs typeface="Arial"/>
              </a:rPr>
              <a:t> </a:t>
            </a:r>
            <a:r>
              <a:rPr sz="1180" i="1" dirty="0">
                <a:solidFill>
                  <a:srgbClr val="000000"/>
                </a:solidFill>
                <a:latin typeface="Arial"/>
                <a:cs typeface="Arial"/>
              </a:rPr>
              <a:t>root</a:t>
            </a:r>
            <a:r>
              <a:rPr sz="1180" i="1" spc="359" dirty="0">
                <a:solidFill>
                  <a:srgbClr val="000000"/>
                </a:solidFill>
                <a:latin typeface="Arial"/>
                <a:cs typeface="Arial"/>
              </a:rPr>
              <a:t> </a:t>
            </a:r>
            <a:r>
              <a:rPr sz="1180" i="1" dirty="0">
                <a:solidFill>
                  <a:srgbClr val="000000"/>
                </a:solidFill>
                <a:latin typeface="Arial"/>
                <a:cs typeface="Arial"/>
              </a:rPr>
              <a:t>0</a:t>
            </a:r>
            <a:r>
              <a:rPr sz="1180" i="1" spc="23" dirty="0">
                <a:solidFill>
                  <a:srgbClr val="000000"/>
                </a:solidFill>
                <a:latin typeface="Arial"/>
                <a:cs typeface="Arial"/>
              </a:rPr>
              <a:t> </a:t>
            </a:r>
            <a:r>
              <a:rPr sz="1180" i="1" dirty="0">
                <a:solidFill>
                  <a:srgbClr val="000000"/>
                </a:solidFill>
                <a:latin typeface="Arial"/>
                <a:cs typeface="Arial"/>
              </a:rPr>
              <a:t>Feb</a:t>
            </a:r>
            <a:r>
              <a:rPr sz="1180" i="1" spc="354" dirty="0">
                <a:solidFill>
                  <a:srgbClr val="000000"/>
                </a:solidFill>
                <a:latin typeface="Arial"/>
                <a:cs typeface="Arial"/>
              </a:rPr>
              <a:t> </a:t>
            </a:r>
            <a:r>
              <a:rPr sz="1180" i="1" dirty="0">
                <a:solidFill>
                  <a:srgbClr val="000000"/>
                </a:solidFill>
                <a:latin typeface="Arial"/>
                <a:cs typeface="Arial"/>
              </a:rPr>
              <a:t>6</a:t>
            </a:r>
            <a:r>
              <a:rPr sz="1180" i="1" spc="23" dirty="0">
                <a:solidFill>
                  <a:srgbClr val="000000"/>
                </a:solidFill>
                <a:latin typeface="Arial"/>
                <a:cs typeface="Arial"/>
              </a:rPr>
              <a:t> </a:t>
            </a:r>
            <a:r>
              <a:rPr sz="1180" i="1" dirty="0">
                <a:solidFill>
                  <a:srgbClr val="000000"/>
                </a:solidFill>
                <a:latin typeface="Arial"/>
                <a:cs typeface="Arial"/>
              </a:rPr>
              <a:t>14:40</a:t>
            </a:r>
            <a:r>
              <a:rPr sz="1180" i="1" spc="45" dirty="0">
                <a:solidFill>
                  <a:srgbClr val="000000"/>
                </a:solidFill>
                <a:latin typeface="Arial"/>
                <a:cs typeface="Arial"/>
              </a:rPr>
              <a:t> </a:t>
            </a:r>
            <a:r>
              <a:rPr sz="1180" i="1" spc="-9" dirty="0">
                <a:latin typeface="Arial"/>
                <a:cs typeface="Arial"/>
              </a:rPr>
              <a:t>hugetlb</a:t>
            </a:r>
            <a:endParaRPr sz="1180">
              <a:latin typeface="Arial"/>
              <a:cs typeface="Arial"/>
            </a:endParaRPr>
          </a:p>
          <a:p>
            <a:pPr marL="11527">
              <a:spcBef>
                <a:spcPts val="690"/>
              </a:spcBef>
            </a:pPr>
            <a:r>
              <a:rPr sz="1180" i="1" spc="-9" dirty="0">
                <a:solidFill>
                  <a:srgbClr val="000000"/>
                </a:solidFill>
                <a:latin typeface="Arial"/>
                <a:cs typeface="Arial"/>
              </a:rPr>
              <a:t>dr-xr-xr-</a:t>
            </a:r>
            <a:r>
              <a:rPr sz="1180" i="1" dirty="0">
                <a:solidFill>
                  <a:srgbClr val="000000"/>
                </a:solidFill>
                <a:latin typeface="Arial"/>
                <a:cs typeface="Arial"/>
              </a:rPr>
              <a:t>x</a:t>
            </a:r>
            <a:r>
              <a:rPr sz="1180" i="1" spc="14" dirty="0">
                <a:solidFill>
                  <a:srgbClr val="000000"/>
                </a:solidFill>
                <a:latin typeface="Arial"/>
                <a:cs typeface="Arial"/>
              </a:rPr>
              <a:t> </a:t>
            </a:r>
            <a:r>
              <a:rPr sz="1180" i="1" dirty="0">
                <a:solidFill>
                  <a:srgbClr val="000000"/>
                </a:solidFill>
                <a:latin typeface="Arial"/>
                <a:cs typeface="Arial"/>
              </a:rPr>
              <a:t>2</a:t>
            </a:r>
            <a:r>
              <a:rPr sz="1180" i="1" spc="18" dirty="0">
                <a:solidFill>
                  <a:srgbClr val="000000"/>
                </a:solidFill>
                <a:latin typeface="Arial"/>
                <a:cs typeface="Arial"/>
              </a:rPr>
              <a:t> </a:t>
            </a:r>
            <a:r>
              <a:rPr sz="1180" i="1" dirty="0">
                <a:solidFill>
                  <a:srgbClr val="000000"/>
                </a:solidFill>
                <a:latin typeface="Arial"/>
                <a:cs typeface="Arial"/>
              </a:rPr>
              <a:t>root</a:t>
            </a:r>
            <a:r>
              <a:rPr sz="1180" i="1" spc="18" dirty="0">
                <a:solidFill>
                  <a:srgbClr val="000000"/>
                </a:solidFill>
                <a:latin typeface="Arial"/>
                <a:cs typeface="Arial"/>
              </a:rPr>
              <a:t> </a:t>
            </a:r>
            <a:r>
              <a:rPr sz="1180" i="1" dirty="0">
                <a:solidFill>
                  <a:srgbClr val="000000"/>
                </a:solidFill>
                <a:latin typeface="Arial"/>
                <a:cs typeface="Arial"/>
              </a:rPr>
              <a:t>root</a:t>
            </a:r>
            <a:r>
              <a:rPr sz="1180" i="1" spc="359" dirty="0">
                <a:solidFill>
                  <a:srgbClr val="000000"/>
                </a:solidFill>
                <a:latin typeface="Arial"/>
                <a:cs typeface="Arial"/>
              </a:rPr>
              <a:t> </a:t>
            </a:r>
            <a:r>
              <a:rPr sz="1180" i="1" dirty="0">
                <a:solidFill>
                  <a:srgbClr val="000000"/>
                </a:solidFill>
                <a:latin typeface="Arial"/>
                <a:cs typeface="Arial"/>
              </a:rPr>
              <a:t>0</a:t>
            </a:r>
            <a:r>
              <a:rPr sz="1180" i="1" spc="23" dirty="0">
                <a:solidFill>
                  <a:srgbClr val="000000"/>
                </a:solidFill>
                <a:latin typeface="Arial"/>
                <a:cs typeface="Arial"/>
              </a:rPr>
              <a:t> </a:t>
            </a:r>
            <a:r>
              <a:rPr sz="1180" i="1" dirty="0">
                <a:solidFill>
                  <a:srgbClr val="000000"/>
                </a:solidFill>
                <a:latin typeface="Arial"/>
                <a:cs typeface="Arial"/>
              </a:rPr>
              <a:t>Feb</a:t>
            </a:r>
            <a:r>
              <a:rPr sz="1180" i="1" spc="354" dirty="0">
                <a:solidFill>
                  <a:srgbClr val="000000"/>
                </a:solidFill>
                <a:latin typeface="Arial"/>
                <a:cs typeface="Arial"/>
              </a:rPr>
              <a:t> </a:t>
            </a:r>
            <a:r>
              <a:rPr sz="1180" i="1" dirty="0">
                <a:solidFill>
                  <a:srgbClr val="000000"/>
                </a:solidFill>
                <a:latin typeface="Arial"/>
                <a:cs typeface="Arial"/>
              </a:rPr>
              <a:t>6</a:t>
            </a:r>
            <a:r>
              <a:rPr sz="1180" i="1" spc="23" dirty="0">
                <a:solidFill>
                  <a:srgbClr val="000000"/>
                </a:solidFill>
                <a:latin typeface="Arial"/>
                <a:cs typeface="Arial"/>
              </a:rPr>
              <a:t> </a:t>
            </a:r>
            <a:r>
              <a:rPr sz="1180" i="1" dirty="0">
                <a:solidFill>
                  <a:srgbClr val="000000"/>
                </a:solidFill>
                <a:latin typeface="Arial"/>
                <a:cs typeface="Arial"/>
              </a:rPr>
              <a:t>14:40</a:t>
            </a:r>
            <a:r>
              <a:rPr sz="1180" i="1" spc="45" dirty="0">
                <a:solidFill>
                  <a:srgbClr val="000000"/>
                </a:solidFill>
                <a:latin typeface="Arial"/>
                <a:cs typeface="Arial"/>
              </a:rPr>
              <a:t> </a:t>
            </a:r>
            <a:r>
              <a:rPr sz="1180" i="1" spc="-9" dirty="0">
                <a:latin typeface="Arial"/>
                <a:cs typeface="Arial"/>
              </a:rPr>
              <a:t>memory</a:t>
            </a:r>
            <a:endParaRPr sz="1180">
              <a:latin typeface="Arial"/>
              <a:cs typeface="Arial"/>
            </a:endParaRPr>
          </a:p>
          <a:p>
            <a:pPr marL="11527">
              <a:spcBef>
                <a:spcPts val="699"/>
              </a:spcBef>
            </a:pPr>
            <a:r>
              <a:rPr sz="1180" i="1" dirty="0">
                <a:solidFill>
                  <a:srgbClr val="000000"/>
                </a:solidFill>
                <a:latin typeface="Arial"/>
                <a:cs typeface="Arial"/>
              </a:rPr>
              <a:t>lrwxrwxrwx</a:t>
            </a:r>
            <a:r>
              <a:rPr sz="1180" i="1" spc="23" dirty="0">
                <a:solidFill>
                  <a:srgbClr val="000000"/>
                </a:solidFill>
                <a:latin typeface="Arial"/>
                <a:cs typeface="Arial"/>
              </a:rPr>
              <a:t> </a:t>
            </a:r>
            <a:r>
              <a:rPr sz="1180" i="1" dirty="0">
                <a:solidFill>
                  <a:srgbClr val="000000"/>
                </a:solidFill>
                <a:latin typeface="Arial"/>
                <a:cs typeface="Arial"/>
              </a:rPr>
              <a:t>1</a:t>
            </a:r>
            <a:r>
              <a:rPr sz="1180" i="1" spc="9" dirty="0">
                <a:solidFill>
                  <a:srgbClr val="000000"/>
                </a:solidFill>
                <a:latin typeface="Arial"/>
                <a:cs typeface="Arial"/>
              </a:rPr>
              <a:t> </a:t>
            </a:r>
            <a:r>
              <a:rPr sz="1180" i="1" dirty="0">
                <a:solidFill>
                  <a:srgbClr val="000000"/>
                </a:solidFill>
                <a:latin typeface="Arial"/>
                <a:cs typeface="Arial"/>
              </a:rPr>
              <a:t>root</a:t>
            </a:r>
            <a:r>
              <a:rPr sz="1180" i="1" spc="14" dirty="0">
                <a:solidFill>
                  <a:srgbClr val="000000"/>
                </a:solidFill>
                <a:latin typeface="Arial"/>
                <a:cs typeface="Arial"/>
              </a:rPr>
              <a:t> </a:t>
            </a:r>
            <a:r>
              <a:rPr sz="1180" i="1" dirty="0">
                <a:solidFill>
                  <a:srgbClr val="000000"/>
                </a:solidFill>
                <a:latin typeface="Arial"/>
                <a:cs typeface="Arial"/>
              </a:rPr>
              <a:t>root</a:t>
            </a:r>
            <a:r>
              <a:rPr sz="1180" i="1" spc="14" dirty="0">
                <a:solidFill>
                  <a:srgbClr val="000000"/>
                </a:solidFill>
                <a:latin typeface="Arial"/>
                <a:cs typeface="Arial"/>
              </a:rPr>
              <a:t> </a:t>
            </a:r>
            <a:r>
              <a:rPr sz="1180" i="1" dirty="0">
                <a:solidFill>
                  <a:srgbClr val="000000"/>
                </a:solidFill>
                <a:latin typeface="Arial"/>
                <a:cs typeface="Arial"/>
              </a:rPr>
              <a:t>16</a:t>
            </a:r>
            <a:r>
              <a:rPr sz="1180" i="1" spc="23" dirty="0">
                <a:solidFill>
                  <a:srgbClr val="000000"/>
                </a:solidFill>
                <a:latin typeface="Arial"/>
                <a:cs typeface="Arial"/>
              </a:rPr>
              <a:t> </a:t>
            </a:r>
            <a:r>
              <a:rPr sz="1180" i="1" dirty="0">
                <a:solidFill>
                  <a:srgbClr val="000000"/>
                </a:solidFill>
                <a:latin typeface="Arial"/>
                <a:cs typeface="Arial"/>
              </a:rPr>
              <a:t>Feb</a:t>
            </a:r>
            <a:r>
              <a:rPr sz="1180" i="1" spc="354" dirty="0">
                <a:solidFill>
                  <a:srgbClr val="000000"/>
                </a:solidFill>
                <a:latin typeface="Arial"/>
                <a:cs typeface="Arial"/>
              </a:rPr>
              <a:t> </a:t>
            </a:r>
            <a:r>
              <a:rPr sz="1180" i="1" dirty="0">
                <a:solidFill>
                  <a:srgbClr val="000000"/>
                </a:solidFill>
                <a:latin typeface="Arial"/>
                <a:cs typeface="Arial"/>
              </a:rPr>
              <a:t>6</a:t>
            </a:r>
            <a:r>
              <a:rPr sz="1180" i="1" spc="9" dirty="0">
                <a:solidFill>
                  <a:srgbClr val="000000"/>
                </a:solidFill>
                <a:latin typeface="Arial"/>
                <a:cs typeface="Arial"/>
              </a:rPr>
              <a:t> </a:t>
            </a:r>
            <a:r>
              <a:rPr sz="1180" i="1" dirty="0">
                <a:solidFill>
                  <a:srgbClr val="000000"/>
                </a:solidFill>
                <a:latin typeface="Arial"/>
                <a:cs typeface="Arial"/>
              </a:rPr>
              <a:t>14:40</a:t>
            </a:r>
            <a:r>
              <a:rPr sz="1180" i="1" spc="45" dirty="0">
                <a:solidFill>
                  <a:srgbClr val="000000"/>
                </a:solidFill>
                <a:latin typeface="Arial"/>
                <a:cs typeface="Arial"/>
              </a:rPr>
              <a:t> </a:t>
            </a:r>
            <a:r>
              <a:rPr sz="1180" i="1" dirty="0">
                <a:latin typeface="Arial"/>
                <a:cs typeface="Arial"/>
              </a:rPr>
              <a:t>net_cls</a:t>
            </a:r>
            <a:r>
              <a:rPr sz="1180" i="1" spc="14" dirty="0">
                <a:latin typeface="Arial"/>
                <a:cs typeface="Arial"/>
              </a:rPr>
              <a:t> </a:t>
            </a:r>
            <a:r>
              <a:rPr sz="1180" i="1" dirty="0">
                <a:latin typeface="Arial"/>
                <a:cs typeface="Arial"/>
              </a:rPr>
              <a:t>-&gt;</a:t>
            </a:r>
            <a:r>
              <a:rPr sz="1180" i="1" spc="14" dirty="0">
                <a:latin typeface="Arial"/>
                <a:cs typeface="Arial"/>
              </a:rPr>
              <a:t> </a:t>
            </a:r>
            <a:r>
              <a:rPr sz="1180" i="1" spc="-9" dirty="0">
                <a:latin typeface="Arial"/>
                <a:cs typeface="Arial"/>
              </a:rPr>
              <a:t>net_cls,net_prio</a:t>
            </a:r>
            <a:endParaRPr sz="1180">
              <a:latin typeface="Arial"/>
              <a:cs typeface="Arial"/>
            </a:endParaRPr>
          </a:p>
          <a:p>
            <a:pPr marL="11527">
              <a:spcBef>
                <a:spcPts val="699"/>
              </a:spcBef>
            </a:pPr>
            <a:r>
              <a:rPr sz="1180" i="1" spc="-9" dirty="0">
                <a:solidFill>
                  <a:srgbClr val="000000"/>
                </a:solidFill>
                <a:latin typeface="Arial"/>
                <a:cs typeface="Arial"/>
              </a:rPr>
              <a:t>dr-xr-xr-</a:t>
            </a:r>
            <a:r>
              <a:rPr sz="1180" i="1" dirty="0">
                <a:solidFill>
                  <a:srgbClr val="000000"/>
                </a:solidFill>
                <a:latin typeface="Arial"/>
                <a:cs typeface="Arial"/>
              </a:rPr>
              <a:t>x</a:t>
            </a:r>
            <a:r>
              <a:rPr sz="1180" i="1" spc="14" dirty="0">
                <a:solidFill>
                  <a:srgbClr val="000000"/>
                </a:solidFill>
                <a:latin typeface="Arial"/>
                <a:cs typeface="Arial"/>
              </a:rPr>
              <a:t> </a:t>
            </a:r>
            <a:r>
              <a:rPr sz="1180" i="1" dirty="0">
                <a:solidFill>
                  <a:srgbClr val="000000"/>
                </a:solidFill>
                <a:latin typeface="Arial"/>
                <a:cs typeface="Arial"/>
              </a:rPr>
              <a:t>2</a:t>
            </a:r>
            <a:r>
              <a:rPr sz="1180" i="1" spc="18" dirty="0">
                <a:solidFill>
                  <a:srgbClr val="000000"/>
                </a:solidFill>
                <a:latin typeface="Arial"/>
                <a:cs typeface="Arial"/>
              </a:rPr>
              <a:t> </a:t>
            </a:r>
            <a:r>
              <a:rPr sz="1180" i="1" dirty="0">
                <a:solidFill>
                  <a:srgbClr val="000000"/>
                </a:solidFill>
                <a:latin typeface="Arial"/>
                <a:cs typeface="Arial"/>
              </a:rPr>
              <a:t>root</a:t>
            </a:r>
            <a:r>
              <a:rPr sz="1180" i="1" spc="18" dirty="0">
                <a:solidFill>
                  <a:srgbClr val="000000"/>
                </a:solidFill>
                <a:latin typeface="Arial"/>
                <a:cs typeface="Arial"/>
              </a:rPr>
              <a:t> </a:t>
            </a:r>
            <a:r>
              <a:rPr sz="1180" i="1" dirty="0">
                <a:solidFill>
                  <a:srgbClr val="000000"/>
                </a:solidFill>
                <a:latin typeface="Arial"/>
                <a:cs typeface="Arial"/>
              </a:rPr>
              <a:t>root</a:t>
            </a:r>
            <a:r>
              <a:rPr sz="1180" i="1" spc="359" dirty="0">
                <a:solidFill>
                  <a:srgbClr val="000000"/>
                </a:solidFill>
                <a:latin typeface="Arial"/>
                <a:cs typeface="Arial"/>
              </a:rPr>
              <a:t> </a:t>
            </a:r>
            <a:r>
              <a:rPr sz="1180" i="1" dirty="0">
                <a:solidFill>
                  <a:srgbClr val="000000"/>
                </a:solidFill>
                <a:latin typeface="Arial"/>
                <a:cs typeface="Arial"/>
              </a:rPr>
              <a:t>0</a:t>
            </a:r>
            <a:r>
              <a:rPr sz="1180" i="1" spc="23" dirty="0">
                <a:solidFill>
                  <a:srgbClr val="000000"/>
                </a:solidFill>
                <a:latin typeface="Arial"/>
                <a:cs typeface="Arial"/>
              </a:rPr>
              <a:t> </a:t>
            </a:r>
            <a:r>
              <a:rPr sz="1180" i="1" dirty="0">
                <a:solidFill>
                  <a:srgbClr val="000000"/>
                </a:solidFill>
                <a:latin typeface="Arial"/>
                <a:cs typeface="Arial"/>
              </a:rPr>
              <a:t>Feb</a:t>
            </a:r>
            <a:r>
              <a:rPr sz="1180" i="1" spc="354" dirty="0">
                <a:solidFill>
                  <a:srgbClr val="000000"/>
                </a:solidFill>
                <a:latin typeface="Arial"/>
                <a:cs typeface="Arial"/>
              </a:rPr>
              <a:t> </a:t>
            </a:r>
            <a:r>
              <a:rPr sz="1180" i="1" dirty="0">
                <a:solidFill>
                  <a:srgbClr val="000000"/>
                </a:solidFill>
                <a:latin typeface="Arial"/>
                <a:cs typeface="Arial"/>
              </a:rPr>
              <a:t>6</a:t>
            </a:r>
            <a:r>
              <a:rPr sz="1180" i="1" spc="23" dirty="0">
                <a:solidFill>
                  <a:srgbClr val="000000"/>
                </a:solidFill>
                <a:latin typeface="Arial"/>
                <a:cs typeface="Arial"/>
              </a:rPr>
              <a:t> </a:t>
            </a:r>
            <a:r>
              <a:rPr sz="1180" i="1" dirty="0">
                <a:solidFill>
                  <a:srgbClr val="000000"/>
                </a:solidFill>
                <a:latin typeface="Arial"/>
                <a:cs typeface="Arial"/>
              </a:rPr>
              <a:t>14:40</a:t>
            </a:r>
            <a:r>
              <a:rPr sz="1180" i="1" spc="45" dirty="0">
                <a:solidFill>
                  <a:srgbClr val="000000"/>
                </a:solidFill>
                <a:latin typeface="Arial"/>
                <a:cs typeface="Arial"/>
              </a:rPr>
              <a:t> </a:t>
            </a:r>
            <a:r>
              <a:rPr sz="1180" i="1" spc="-9" dirty="0">
                <a:latin typeface="Arial"/>
                <a:cs typeface="Arial"/>
              </a:rPr>
              <a:t>net_cls,net_prio</a:t>
            </a:r>
            <a:endParaRPr sz="1180">
              <a:latin typeface="Arial"/>
              <a:cs typeface="Arial"/>
            </a:endParaRPr>
          </a:p>
          <a:p>
            <a:pPr marL="11527">
              <a:spcBef>
                <a:spcPts val="699"/>
              </a:spcBef>
            </a:pPr>
            <a:r>
              <a:rPr sz="1180" i="1" dirty="0">
                <a:solidFill>
                  <a:srgbClr val="000000"/>
                </a:solidFill>
                <a:latin typeface="Arial"/>
                <a:cs typeface="Arial"/>
              </a:rPr>
              <a:t>lrwxrwxrwx</a:t>
            </a:r>
            <a:r>
              <a:rPr sz="1180" i="1" spc="23" dirty="0">
                <a:solidFill>
                  <a:srgbClr val="000000"/>
                </a:solidFill>
                <a:latin typeface="Arial"/>
                <a:cs typeface="Arial"/>
              </a:rPr>
              <a:t> </a:t>
            </a:r>
            <a:r>
              <a:rPr sz="1180" i="1" dirty="0">
                <a:solidFill>
                  <a:srgbClr val="000000"/>
                </a:solidFill>
                <a:latin typeface="Arial"/>
                <a:cs typeface="Arial"/>
              </a:rPr>
              <a:t>1</a:t>
            </a:r>
            <a:r>
              <a:rPr sz="1180" i="1" spc="9" dirty="0">
                <a:solidFill>
                  <a:srgbClr val="000000"/>
                </a:solidFill>
                <a:latin typeface="Arial"/>
                <a:cs typeface="Arial"/>
              </a:rPr>
              <a:t> </a:t>
            </a:r>
            <a:r>
              <a:rPr sz="1180" i="1" dirty="0">
                <a:solidFill>
                  <a:srgbClr val="000000"/>
                </a:solidFill>
                <a:latin typeface="Arial"/>
                <a:cs typeface="Arial"/>
              </a:rPr>
              <a:t>root</a:t>
            </a:r>
            <a:r>
              <a:rPr sz="1180" i="1" spc="18" dirty="0">
                <a:solidFill>
                  <a:srgbClr val="000000"/>
                </a:solidFill>
                <a:latin typeface="Arial"/>
                <a:cs typeface="Arial"/>
              </a:rPr>
              <a:t> </a:t>
            </a:r>
            <a:r>
              <a:rPr sz="1180" i="1" dirty="0">
                <a:solidFill>
                  <a:srgbClr val="000000"/>
                </a:solidFill>
                <a:latin typeface="Arial"/>
                <a:cs typeface="Arial"/>
              </a:rPr>
              <a:t>root</a:t>
            </a:r>
            <a:r>
              <a:rPr sz="1180" i="1" spc="14" dirty="0">
                <a:solidFill>
                  <a:srgbClr val="000000"/>
                </a:solidFill>
                <a:latin typeface="Arial"/>
                <a:cs typeface="Arial"/>
              </a:rPr>
              <a:t> </a:t>
            </a:r>
            <a:r>
              <a:rPr sz="1180" i="1" dirty="0">
                <a:solidFill>
                  <a:srgbClr val="000000"/>
                </a:solidFill>
                <a:latin typeface="Arial"/>
                <a:cs typeface="Arial"/>
              </a:rPr>
              <a:t>16</a:t>
            </a:r>
            <a:r>
              <a:rPr sz="1180" i="1" spc="23" dirty="0">
                <a:solidFill>
                  <a:srgbClr val="000000"/>
                </a:solidFill>
                <a:latin typeface="Arial"/>
                <a:cs typeface="Arial"/>
              </a:rPr>
              <a:t> </a:t>
            </a:r>
            <a:r>
              <a:rPr sz="1180" i="1" dirty="0">
                <a:solidFill>
                  <a:srgbClr val="000000"/>
                </a:solidFill>
                <a:latin typeface="Arial"/>
                <a:cs typeface="Arial"/>
              </a:rPr>
              <a:t>Feb</a:t>
            </a:r>
            <a:r>
              <a:rPr sz="1180" i="1" spc="359" dirty="0">
                <a:solidFill>
                  <a:srgbClr val="000000"/>
                </a:solidFill>
                <a:latin typeface="Arial"/>
                <a:cs typeface="Arial"/>
              </a:rPr>
              <a:t> </a:t>
            </a:r>
            <a:r>
              <a:rPr sz="1180" i="1" dirty="0">
                <a:solidFill>
                  <a:srgbClr val="000000"/>
                </a:solidFill>
                <a:latin typeface="Arial"/>
                <a:cs typeface="Arial"/>
              </a:rPr>
              <a:t>6</a:t>
            </a:r>
            <a:r>
              <a:rPr sz="1180" i="1" spc="9" dirty="0">
                <a:solidFill>
                  <a:srgbClr val="000000"/>
                </a:solidFill>
                <a:latin typeface="Arial"/>
                <a:cs typeface="Arial"/>
              </a:rPr>
              <a:t> </a:t>
            </a:r>
            <a:r>
              <a:rPr sz="1180" i="1" dirty="0">
                <a:solidFill>
                  <a:srgbClr val="000000"/>
                </a:solidFill>
                <a:latin typeface="Arial"/>
                <a:cs typeface="Arial"/>
              </a:rPr>
              <a:t>14:40</a:t>
            </a:r>
            <a:r>
              <a:rPr sz="1180" i="1" spc="45" dirty="0">
                <a:solidFill>
                  <a:srgbClr val="000000"/>
                </a:solidFill>
                <a:latin typeface="Arial"/>
                <a:cs typeface="Arial"/>
              </a:rPr>
              <a:t> </a:t>
            </a:r>
            <a:r>
              <a:rPr sz="1180" i="1" dirty="0">
                <a:latin typeface="Arial"/>
                <a:cs typeface="Arial"/>
              </a:rPr>
              <a:t>net_prio</a:t>
            </a:r>
            <a:r>
              <a:rPr sz="1180" i="1" spc="9" dirty="0">
                <a:latin typeface="Arial"/>
                <a:cs typeface="Arial"/>
              </a:rPr>
              <a:t> </a:t>
            </a:r>
            <a:r>
              <a:rPr sz="1180" i="1" dirty="0">
                <a:latin typeface="Arial"/>
                <a:cs typeface="Arial"/>
              </a:rPr>
              <a:t>-&gt;</a:t>
            </a:r>
            <a:r>
              <a:rPr sz="1180" i="1" spc="14" dirty="0">
                <a:latin typeface="Arial"/>
                <a:cs typeface="Arial"/>
              </a:rPr>
              <a:t> </a:t>
            </a:r>
            <a:r>
              <a:rPr sz="1180" i="1" spc="-9" dirty="0">
                <a:latin typeface="Arial"/>
                <a:cs typeface="Arial"/>
              </a:rPr>
              <a:t>net_cls,net_prio</a:t>
            </a:r>
            <a:endParaRPr sz="1180">
              <a:latin typeface="Arial"/>
              <a:cs typeface="Arial"/>
            </a:endParaRPr>
          </a:p>
          <a:p>
            <a:pPr marL="11527">
              <a:spcBef>
                <a:spcPts val="690"/>
              </a:spcBef>
            </a:pPr>
            <a:r>
              <a:rPr sz="1180" i="1" spc="-9" dirty="0">
                <a:solidFill>
                  <a:srgbClr val="000000"/>
                </a:solidFill>
                <a:latin typeface="Arial"/>
                <a:cs typeface="Arial"/>
              </a:rPr>
              <a:t>dr-xr-xr-</a:t>
            </a:r>
            <a:r>
              <a:rPr sz="1180" i="1" dirty="0">
                <a:solidFill>
                  <a:srgbClr val="000000"/>
                </a:solidFill>
                <a:latin typeface="Arial"/>
                <a:cs typeface="Arial"/>
              </a:rPr>
              <a:t>x</a:t>
            </a:r>
            <a:r>
              <a:rPr sz="1180" i="1" spc="14" dirty="0">
                <a:solidFill>
                  <a:srgbClr val="000000"/>
                </a:solidFill>
                <a:latin typeface="Arial"/>
                <a:cs typeface="Arial"/>
              </a:rPr>
              <a:t> </a:t>
            </a:r>
            <a:r>
              <a:rPr sz="1180" i="1" dirty="0">
                <a:solidFill>
                  <a:srgbClr val="000000"/>
                </a:solidFill>
                <a:latin typeface="Arial"/>
                <a:cs typeface="Arial"/>
              </a:rPr>
              <a:t>2</a:t>
            </a:r>
            <a:r>
              <a:rPr sz="1180" i="1" spc="18" dirty="0">
                <a:solidFill>
                  <a:srgbClr val="000000"/>
                </a:solidFill>
                <a:latin typeface="Arial"/>
                <a:cs typeface="Arial"/>
              </a:rPr>
              <a:t> </a:t>
            </a:r>
            <a:r>
              <a:rPr sz="1180" i="1" dirty="0">
                <a:solidFill>
                  <a:srgbClr val="000000"/>
                </a:solidFill>
                <a:latin typeface="Arial"/>
                <a:cs typeface="Arial"/>
              </a:rPr>
              <a:t>root</a:t>
            </a:r>
            <a:r>
              <a:rPr sz="1180" i="1" spc="18" dirty="0">
                <a:solidFill>
                  <a:srgbClr val="000000"/>
                </a:solidFill>
                <a:latin typeface="Arial"/>
                <a:cs typeface="Arial"/>
              </a:rPr>
              <a:t> </a:t>
            </a:r>
            <a:r>
              <a:rPr sz="1180" i="1" dirty="0">
                <a:solidFill>
                  <a:srgbClr val="000000"/>
                </a:solidFill>
                <a:latin typeface="Arial"/>
                <a:cs typeface="Arial"/>
              </a:rPr>
              <a:t>root</a:t>
            </a:r>
            <a:r>
              <a:rPr sz="1180" i="1" spc="359" dirty="0">
                <a:solidFill>
                  <a:srgbClr val="000000"/>
                </a:solidFill>
                <a:latin typeface="Arial"/>
                <a:cs typeface="Arial"/>
              </a:rPr>
              <a:t> </a:t>
            </a:r>
            <a:r>
              <a:rPr sz="1180" i="1" dirty="0">
                <a:solidFill>
                  <a:srgbClr val="000000"/>
                </a:solidFill>
                <a:latin typeface="Arial"/>
                <a:cs typeface="Arial"/>
              </a:rPr>
              <a:t>0</a:t>
            </a:r>
            <a:r>
              <a:rPr sz="1180" i="1" spc="23" dirty="0">
                <a:solidFill>
                  <a:srgbClr val="000000"/>
                </a:solidFill>
                <a:latin typeface="Arial"/>
                <a:cs typeface="Arial"/>
              </a:rPr>
              <a:t> </a:t>
            </a:r>
            <a:r>
              <a:rPr sz="1180" i="1" dirty="0">
                <a:solidFill>
                  <a:srgbClr val="000000"/>
                </a:solidFill>
                <a:latin typeface="Arial"/>
                <a:cs typeface="Arial"/>
              </a:rPr>
              <a:t>Feb</a:t>
            </a:r>
            <a:r>
              <a:rPr sz="1180" i="1" spc="354" dirty="0">
                <a:solidFill>
                  <a:srgbClr val="000000"/>
                </a:solidFill>
                <a:latin typeface="Arial"/>
                <a:cs typeface="Arial"/>
              </a:rPr>
              <a:t> </a:t>
            </a:r>
            <a:r>
              <a:rPr sz="1180" i="1" dirty="0">
                <a:solidFill>
                  <a:srgbClr val="000000"/>
                </a:solidFill>
                <a:latin typeface="Arial"/>
                <a:cs typeface="Arial"/>
              </a:rPr>
              <a:t>6</a:t>
            </a:r>
            <a:r>
              <a:rPr sz="1180" i="1" spc="23" dirty="0">
                <a:solidFill>
                  <a:srgbClr val="000000"/>
                </a:solidFill>
                <a:latin typeface="Arial"/>
                <a:cs typeface="Arial"/>
              </a:rPr>
              <a:t> </a:t>
            </a:r>
            <a:r>
              <a:rPr sz="1180" i="1" dirty="0">
                <a:solidFill>
                  <a:srgbClr val="000000"/>
                </a:solidFill>
                <a:latin typeface="Arial"/>
                <a:cs typeface="Arial"/>
              </a:rPr>
              <a:t>14:40</a:t>
            </a:r>
            <a:r>
              <a:rPr sz="1180" i="1" spc="45" dirty="0">
                <a:solidFill>
                  <a:srgbClr val="000000"/>
                </a:solidFill>
                <a:latin typeface="Arial"/>
                <a:cs typeface="Arial"/>
              </a:rPr>
              <a:t> </a:t>
            </a:r>
            <a:r>
              <a:rPr sz="1180" i="1" spc="-9" dirty="0">
                <a:latin typeface="Arial"/>
                <a:cs typeface="Arial"/>
              </a:rPr>
              <a:t>perf_event</a:t>
            </a:r>
            <a:endParaRPr sz="1180">
              <a:latin typeface="Arial"/>
              <a:cs typeface="Arial"/>
            </a:endParaRPr>
          </a:p>
          <a:p>
            <a:pPr marL="11527">
              <a:spcBef>
                <a:spcPts val="699"/>
              </a:spcBef>
            </a:pPr>
            <a:r>
              <a:rPr sz="1180" i="1" spc="-9" dirty="0">
                <a:solidFill>
                  <a:srgbClr val="000000"/>
                </a:solidFill>
                <a:latin typeface="Arial"/>
                <a:cs typeface="Arial"/>
              </a:rPr>
              <a:t>dr-xr-xr-</a:t>
            </a:r>
            <a:r>
              <a:rPr sz="1180" i="1" dirty="0">
                <a:solidFill>
                  <a:srgbClr val="000000"/>
                </a:solidFill>
                <a:latin typeface="Arial"/>
                <a:cs typeface="Arial"/>
              </a:rPr>
              <a:t>x</a:t>
            </a:r>
            <a:r>
              <a:rPr sz="1180" i="1" spc="14" dirty="0">
                <a:solidFill>
                  <a:srgbClr val="000000"/>
                </a:solidFill>
                <a:latin typeface="Arial"/>
                <a:cs typeface="Arial"/>
              </a:rPr>
              <a:t> </a:t>
            </a:r>
            <a:r>
              <a:rPr sz="1180" i="1" dirty="0">
                <a:solidFill>
                  <a:srgbClr val="000000"/>
                </a:solidFill>
                <a:latin typeface="Arial"/>
                <a:cs typeface="Arial"/>
              </a:rPr>
              <a:t>4</a:t>
            </a:r>
            <a:r>
              <a:rPr sz="1180" i="1" spc="18" dirty="0">
                <a:solidFill>
                  <a:srgbClr val="000000"/>
                </a:solidFill>
                <a:latin typeface="Arial"/>
                <a:cs typeface="Arial"/>
              </a:rPr>
              <a:t> </a:t>
            </a:r>
            <a:r>
              <a:rPr sz="1180" i="1" dirty="0">
                <a:solidFill>
                  <a:srgbClr val="000000"/>
                </a:solidFill>
                <a:latin typeface="Arial"/>
                <a:cs typeface="Arial"/>
              </a:rPr>
              <a:t>root</a:t>
            </a:r>
            <a:r>
              <a:rPr sz="1180" i="1" spc="18" dirty="0">
                <a:solidFill>
                  <a:srgbClr val="000000"/>
                </a:solidFill>
                <a:latin typeface="Arial"/>
                <a:cs typeface="Arial"/>
              </a:rPr>
              <a:t> </a:t>
            </a:r>
            <a:r>
              <a:rPr sz="1180" i="1" dirty="0">
                <a:solidFill>
                  <a:srgbClr val="000000"/>
                </a:solidFill>
                <a:latin typeface="Arial"/>
                <a:cs typeface="Arial"/>
              </a:rPr>
              <a:t>root</a:t>
            </a:r>
            <a:r>
              <a:rPr sz="1180" i="1" spc="359" dirty="0">
                <a:solidFill>
                  <a:srgbClr val="000000"/>
                </a:solidFill>
                <a:latin typeface="Arial"/>
                <a:cs typeface="Arial"/>
              </a:rPr>
              <a:t> </a:t>
            </a:r>
            <a:r>
              <a:rPr sz="1180" i="1" dirty="0">
                <a:solidFill>
                  <a:srgbClr val="000000"/>
                </a:solidFill>
                <a:latin typeface="Arial"/>
                <a:cs typeface="Arial"/>
              </a:rPr>
              <a:t>0</a:t>
            </a:r>
            <a:r>
              <a:rPr sz="1180" i="1" spc="23" dirty="0">
                <a:solidFill>
                  <a:srgbClr val="000000"/>
                </a:solidFill>
                <a:latin typeface="Arial"/>
                <a:cs typeface="Arial"/>
              </a:rPr>
              <a:t> </a:t>
            </a:r>
            <a:r>
              <a:rPr sz="1180" i="1" dirty="0">
                <a:solidFill>
                  <a:srgbClr val="000000"/>
                </a:solidFill>
                <a:latin typeface="Arial"/>
                <a:cs typeface="Arial"/>
              </a:rPr>
              <a:t>Feb</a:t>
            </a:r>
            <a:r>
              <a:rPr sz="1180" i="1" spc="354" dirty="0">
                <a:solidFill>
                  <a:srgbClr val="000000"/>
                </a:solidFill>
                <a:latin typeface="Arial"/>
                <a:cs typeface="Arial"/>
              </a:rPr>
              <a:t> </a:t>
            </a:r>
            <a:r>
              <a:rPr sz="1180" i="1" dirty="0">
                <a:solidFill>
                  <a:srgbClr val="000000"/>
                </a:solidFill>
                <a:latin typeface="Arial"/>
                <a:cs typeface="Arial"/>
              </a:rPr>
              <a:t>6</a:t>
            </a:r>
            <a:r>
              <a:rPr sz="1180" i="1" spc="23" dirty="0">
                <a:solidFill>
                  <a:srgbClr val="000000"/>
                </a:solidFill>
                <a:latin typeface="Arial"/>
                <a:cs typeface="Arial"/>
              </a:rPr>
              <a:t> </a:t>
            </a:r>
            <a:r>
              <a:rPr sz="1180" i="1" dirty="0">
                <a:solidFill>
                  <a:srgbClr val="000000"/>
                </a:solidFill>
                <a:latin typeface="Arial"/>
                <a:cs typeface="Arial"/>
              </a:rPr>
              <a:t>14:40</a:t>
            </a:r>
            <a:r>
              <a:rPr sz="1180" i="1" spc="45" dirty="0">
                <a:solidFill>
                  <a:srgbClr val="000000"/>
                </a:solidFill>
                <a:latin typeface="Arial"/>
                <a:cs typeface="Arial"/>
              </a:rPr>
              <a:t> </a:t>
            </a:r>
            <a:r>
              <a:rPr sz="1180" i="1" spc="-9" dirty="0">
                <a:latin typeface="Arial"/>
                <a:cs typeface="Arial"/>
              </a:rPr>
              <a:t>systemd</a:t>
            </a:r>
            <a:endParaRPr sz="1180">
              <a:latin typeface="Arial"/>
              <a:cs typeface="Arial"/>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2626659" y="468424"/>
            <a:ext cx="9405257" cy="818172"/>
          </a:xfrm>
          <a:prstGeom prst="rect">
            <a:avLst/>
          </a:prstGeom>
        </p:spPr>
        <p:txBody>
          <a:bodyPr vert="horz" wrap="square" lIns="0" tIns="312355" rIns="0" bIns="0" rtlCol="0" anchor="b" anchorCtr="0">
            <a:spAutoFit/>
          </a:bodyPr>
          <a:lstStyle/>
          <a:p>
            <a:pPr marL="843741">
              <a:spcBef>
                <a:spcPts val="91"/>
              </a:spcBef>
            </a:pPr>
            <a:r>
              <a:rPr sz="3267" spc="295" dirty="0"/>
              <a:t>Memory</a:t>
            </a:r>
            <a:r>
              <a:rPr sz="3267" spc="64" dirty="0"/>
              <a:t> </a:t>
            </a:r>
            <a:r>
              <a:rPr sz="3267" spc="100" dirty="0"/>
              <a:t>controller</a:t>
            </a:r>
            <a:r>
              <a:rPr sz="3267" spc="64" dirty="0"/>
              <a:t> </a:t>
            </a:r>
            <a:r>
              <a:rPr sz="3267" spc="118" dirty="0"/>
              <a:t>control</a:t>
            </a:r>
            <a:r>
              <a:rPr sz="3267" spc="54" dirty="0"/>
              <a:t> </a:t>
            </a:r>
            <a:r>
              <a:rPr sz="3267" spc="73" dirty="0"/>
              <a:t>files</a:t>
            </a:r>
            <a:endParaRPr sz="3267"/>
          </a:p>
        </p:txBody>
      </p:sp>
      <p:sp>
        <p:nvSpPr>
          <p:cNvPr id="3" name="object 3"/>
          <p:cNvSpPr txBox="1">
            <a:spLocks noGrp="1"/>
          </p:cNvSpPr>
          <p:nvPr>
            <p:ph sz="half" idx="2"/>
          </p:nvPr>
        </p:nvSpPr>
        <p:spPr>
          <a:xfrm>
            <a:off x="2059473" y="1361136"/>
            <a:ext cx="3394756" cy="3564589"/>
          </a:xfrm>
          <a:prstGeom prst="rect">
            <a:avLst/>
          </a:prstGeom>
        </p:spPr>
        <p:txBody>
          <a:bodyPr vert="horz" wrap="square" lIns="0" tIns="10373" rIns="0" bIns="0" rtlCol="0">
            <a:spAutoFit/>
          </a:bodyPr>
          <a:lstStyle/>
          <a:p>
            <a:pPr marL="11527" marR="734239">
              <a:lnSpc>
                <a:spcPct val="152600"/>
              </a:lnSpc>
              <a:spcBef>
                <a:spcPts val="82"/>
              </a:spcBef>
            </a:pPr>
            <a:r>
              <a:rPr spc="86" dirty="0">
                <a:solidFill>
                  <a:srgbClr val="EC1B23"/>
                </a:solidFill>
              </a:rPr>
              <a:t>cgroup.clone_children cgroup.event_control </a:t>
            </a:r>
            <a:r>
              <a:rPr spc="91" dirty="0">
                <a:solidFill>
                  <a:srgbClr val="EC1B23"/>
                </a:solidFill>
              </a:rPr>
              <a:t>cgroup.procs </a:t>
            </a:r>
            <a:r>
              <a:rPr spc="86" dirty="0">
                <a:solidFill>
                  <a:srgbClr val="EC1B23"/>
                </a:solidFill>
              </a:rPr>
              <a:t>cgroup.sane_behavior </a:t>
            </a:r>
            <a:r>
              <a:rPr spc="68" dirty="0"/>
              <a:t>memory.failcnt </a:t>
            </a:r>
            <a:r>
              <a:rPr spc="82" dirty="0"/>
              <a:t>memory.force_empty </a:t>
            </a:r>
            <a:r>
              <a:rPr spc="77" dirty="0"/>
              <a:t>memory.kmem.failcnt memory.kmem.limit_in_bytes</a:t>
            </a:r>
          </a:p>
          <a:p>
            <a:pPr marL="11527" marR="273755">
              <a:lnSpc>
                <a:spcPts val="1997"/>
              </a:lnSpc>
              <a:spcBef>
                <a:spcPts val="172"/>
              </a:spcBef>
            </a:pPr>
            <a:r>
              <a:rPr spc="91" dirty="0"/>
              <a:t>memory.kmem.max_usage_in_bytes </a:t>
            </a:r>
            <a:r>
              <a:rPr spc="77" dirty="0"/>
              <a:t>memory.kmem.slabinfo</a:t>
            </a:r>
          </a:p>
          <a:p>
            <a:pPr marL="11527" marR="465095">
              <a:lnSpc>
                <a:spcPts val="1988"/>
              </a:lnSpc>
              <a:spcBef>
                <a:spcPts val="5"/>
              </a:spcBef>
            </a:pPr>
            <a:r>
              <a:rPr spc="82" dirty="0"/>
              <a:t>memory.kmem.tcp.failcnt memory.kmem.tcp.limit_in_bytes</a:t>
            </a:r>
          </a:p>
          <a:p>
            <a:pPr marL="11527">
              <a:spcBef>
                <a:spcPts val="513"/>
              </a:spcBef>
            </a:pPr>
            <a:r>
              <a:rPr spc="91" dirty="0"/>
              <a:t>memory.kmem.tcp.max_usage_in_bytes</a:t>
            </a:r>
          </a:p>
          <a:p>
            <a:pPr marL="11527" marR="369424">
              <a:lnSpc>
                <a:spcPct val="152400"/>
              </a:lnSpc>
              <a:spcBef>
                <a:spcPts val="5"/>
              </a:spcBef>
            </a:pPr>
            <a:r>
              <a:rPr spc="91" dirty="0"/>
              <a:t>memory.kmem.tcp.usage_in_bytes </a:t>
            </a:r>
            <a:r>
              <a:rPr spc="86" dirty="0"/>
              <a:t>memory.kmem.usage_in_bytes </a:t>
            </a:r>
            <a:r>
              <a:rPr spc="73" dirty="0"/>
              <a:t>memory.limit_in_bytes</a:t>
            </a:r>
          </a:p>
        </p:txBody>
      </p:sp>
      <p:sp>
        <p:nvSpPr>
          <p:cNvPr id="4" name="object 4"/>
          <p:cNvSpPr txBox="1"/>
          <p:nvPr/>
        </p:nvSpPr>
        <p:spPr>
          <a:xfrm>
            <a:off x="4925719" y="1499770"/>
            <a:ext cx="2635431" cy="4105763"/>
          </a:xfrm>
          <a:prstGeom prst="rect">
            <a:avLst/>
          </a:prstGeom>
        </p:spPr>
        <p:txBody>
          <a:bodyPr vert="horz" wrap="square" lIns="0" tIns="10373" rIns="0" bIns="0" rtlCol="0">
            <a:spAutoFit/>
          </a:bodyPr>
          <a:lstStyle/>
          <a:p>
            <a:pPr marL="11527" marR="4611" indent="6916">
              <a:lnSpc>
                <a:spcPct val="152500"/>
              </a:lnSpc>
              <a:spcBef>
                <a:spcPts val="82"/>
              </a:spcBef>
            </a:pPr>
            <a:r>
              <a:rPr sz="1089" spc="73" dirty="0">
                <a:latin typeface="Cambria"/>
                <a:cs typeface="Cambria"/>
              </a:rPr>
              <a:t>memory.memsw.failcnt memory.memsw.limit_in_bytes </a:t>
            </a:r>
            <a:r>
              <a:rPr sz="1089" spc="86" dirty="0">
                <a:latin typeface="Cambria"/>
                <a:cs typeface="Cambria"/>
              </a:rPr>
              <a:t>memory.memsw.max_usage_in_bytes </a:t>
            </a:r>
            <a:r>
              <a:rPr sz="1089" spc="82" dirty="0">
                <a:latin typeface="Cambria"/>
                <a:cs typeface="Cambria"/>
              </a:rPr>
              <a:t>memory.memsw.usage_in_bytes </a:t>
            </a:r>
            <a:r>
              <a:rPr sz="1089" spc="91" dirty="0">
                <a:latin typeface="Cambria"/>
                <a:cs typeface="Cambria"/>
              </a:rPr>
              <a:t>memory.move_charge_at_immigrate </a:t>
            </a:r>
            <a:r>
              <a:rPr sz="1089" spc="82" dirty="0">
                <a:latin typeface="Cambria"/>
                <a:cs typeface="Cambria"/>
              </a:rPr>
              <a:t>memory.numa_stat </a:t>
            </a:r>
            <a:r>
              <a:rPr sz="1089" spc="73" dirty="0">
                <a:latin typeface="Cambria"/>
                <a:cs typeface="Cambria"/>
              </a:rPr>
              <a:t>memory.oom_control </a:t>
            </a:r>
            <a:r>
              <a:rPr sz="1089" spc="77" dirty="0">
                <a:latin typeface="Cambria"/>
                <a:cs typeface="Cambria"/>
              </a:rPr>
              <a:t>memory.pressure_level </a:t>
            </a:r>
            <a:r>
              <a:rPr sz="1089" spc="73" dirty="0">
                <a:latin typeface="Cambria"/>
                <a:cs typeface="Cambria"/>
              </a:rPr>
              <a:t>memory.soft_limit_in_bytes memory.stat</a:t>
            </a:r>
            <a:endParaRPr sz="1089">
              <a:latin typeface="Cambria"/>
              <a:cs typeface="Cambria"/>
            </a:endParaRPr>
          </a:p>
          <a:p>
            <a:pPr marL="18442" marR="898492" indent="21324">
              <a:lnSpc>
                <a:spcPct val="152400"/>
              </a:lnSpc>
              <a:spcBef>
                <a:spcPts val="5"/>
              </a:spcBef>
            </a:pPr>
            <a:r>
              <a:rPr sz="1089" spc="73" dirty="0">
                <a:latin typeface="Cambria"/>
                <a:cs typeface="Cambria"/>
              </a:rPr>
              <a:t>memory.swappiness </a:t>
            </a:r>
            <a:r>
              <a:rPr sz="1089" spc="82" dirty="0">
                <a:latin typeface="Cambria"/>
                <a:cs typeface="Cambria"/>
              </a:rPr>
              <a:t>memory.usage_in_bytes </a:t>
            </a:r>
            <a:r>
              <a:rPr sz="1089" spc="77" dirty="0">
                <a:latin typeface="Cambria"/>
                <a:cs typeface="Cambria"/>
              </a:rPr>
              <a:t>memory.use_hierarchy </a:t>
            </a:r>
            <a:r>
              <a:rPr sz="1089" spc="77" dirty="0">
                <a:solidFill>
                  <a:srgbClr val="EC1B23"/>
                </a:solidFill>
                <a:latin typeface="Cambria"/>
                <a:cs typeface="Cambria"/>
              </a:rPr>
              <a:t>notify_on_release </a:t>
            </a:r>
            <a:r>
              <a:rPr sz="1089" spc="91" dirty="0">
                <a:solidFill>
                  <a:srgbClr val="EC1B23"/>
                </a:solidFill>
                <a:latin typeface="Cambria"/>
                <a:cs typeface="Cambria"/>
              </a:rPr>
              <a:t>release_agent</a:t>
            </a:r>
            <a:endParaRPr sz="1089">
              <a:latin typeface="Cambria"/>
              <a:cs typeface="Cambria"/>
            </a:endParaRPr>
          </a:p>
          <a:p>
            <a:pPr marL="93365">
              <a:spcBef>
                <a:spcPts val="690"/>
              </a:spcBef>
            </a:pPr>
            <a:r>
              <a:rPr sz="1089" spc="82" dirty="0">
                <a:solidFill>
                  <a:srgbClr val="EC1B23"/>
                </a:solidFill>
                <a:latin typeface="Cambria"/>
                <a:cs typeface="Cambria"/>
              </a:rPr>
              <a:t>tasks</a:t>
            </a:r>
            <a:endParaRPr sz="1089">
              <a:latin typeface="Cambria"/>
              <a:cs typeface="Cambria"/>
            </a:endParaRP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2626659" y="214162"/>
            <a:ext cx="9405257" cy="1072434"/>
          </a:xfrm>
          <a:prstGeom prst="rect">
            <a:avLst/>
          </a:prstGeom>
        </p:spPr>
        <p:txBody>
          <a:bodyPr vert="horz" wrap="square" lIns="0" tIns="71462" rIns="0" bIns="0" rtlCol="0" anchor="b" anchorCtr="0">
            <a:spAutoFit/>
          </a:bodyPr>
          <a:lstStyle/>
          <a:p>
            <a:pPr algn="ctr">
              <a:lnSpc>
                <a:spcPts val="3862"/>
              </a:lnSpc>
              <a:spcBef>
                <a:spcPts val="91"/>
              </a:spcBef>
            </a:pPr>
            <a:r>
              <a:rPr sz="3267" b="1" spc="368" dirty="0">
                <a:latin typeface="Trebuchet MS"/>
                <a:cs typeface="Trebuchet MS"/>
              </a:rPr>
              <a:t>Example</a:t>
            </a:r>
            <a:r>
              <a:rPr sz="3267" b="1" spc="159" dirty="0">
                <a:latin typeface="Trebuchet MS"/>
                <a:cs typeface="Trebuchet MS"/>
              </a:rPr>
              <a:t> </a:t>
            </a:r>
            <a:r>
              <a:rPr sz="3267" b="1" spc="218" dirty="0">
                <a:latin typeface="Trebuchet MS"/>
                <a:cs typeface="Trebuchet MS"/>
              </a:rPr>
              <a:t>1:</a:t>
            </a:r>
            <a:r>
              <a:rPr sz="3267" b="1" spc="177" dirty="0">
                <a:latin typeface="Trebuchet MS"/>
                <a:cs typeface="Trebuchet MS"/>
              </a:rPr>
              <a:t> </a:t>
            </a:r>
            <a:r>
              <a:rPr sz="3267" spc="336" dirty="0"/>
              <a:t>memcg</a:t>
            </a:r>
            <a:r>
              <a:rPr sz="3267" spc="59" dirty="0"/>
              <a:t> </a:t>
            </a:r>
            <a:r>
              <a:rPr sz="3267" spc="259" dirty="0"/>
              <a:t>(memory</a:t>
            </a:r>
            <a:r>
              <a:rPr sz="3267" spc="64" dirty="0"/>
              <a:t> </a:t>
            </a:r>
            <a:r>
              <a:rPr sz="3267" spc="100" dirty="0"/>
              <a:t>control</a:t>
            </a:r>
            <a:endParaRPr sz="3267">
              <a:latin typeface="Trebuchet MS"/>
              <a:cs typeface="Trebuchet MS"/>
            </a:endParaRPr>
          </a:p>
          <a:p>
            <a:pPr marR="119876" algn="ctr">
              <a:lnSpc>
                <a:spcPts val="3862"/>
              </a:lnSpc>
            </a:pPr>
            <a:r>
              <a:rPr sz="3267" spc="213" dirty="0"/>
              <a:t>groups)</a:t>
            </a:r>
            <a:endParaRPr sz="3267"/>
          </a:p>
        </p:txBody>
      </p:sp>
      <p:sp>
        <p:nvSpPr>
          <p:cNvPr id="3" name="object 3"/>
          <p:cNvSpPr txBox="1">
            <a:spLocks noGrp="1"/>
          </p:cNvSpPr>
          <p:nvPr>
            <p:ph type="body" idx="1"/>
          </p:nvPr>
        </p:nvSpPr>
        <p:spPr>
          <a:xfrm>
            <a:off x="2626659" y="1313970"/>
            <a:ext cx="9405257" cy="2827199"/>
          </a:xfrm>
          <a:prstGeom prst="rect">
            <a:avLst/>
          </a:prstGeom>
        </p:spPr>
        <p:txBody>
          <a:bodyPr vert="horz" wrap="square" lIns="0" tIns="169433" rIns="0" bIns="0" rtlCol="0">
            <a:spAutoFit/>
          </a:bodyPr>
          <a:lstStyle/>
          <a:p>
            <a:pPr marL="11527">
              <a:spcBef>
                <a:spcPts val="1334"/>
              </a:spcBef>
            </a:pPr>
            <a:r>
              <a:rPr b="1" i="1" spc="185" dirty="0">
                <a:latin typeface="Trebuchet MS"/>
                <a:cs typeface="Trebuchet MS"/>
              </a:rPr>
              <a:t>mkdir</a:t>
            </a:r>
            <a:r>
              <a:rPr b="1" i="1" spc="82" dirty="0">
                <a:latin typeface="Trebuchet MS"/>
                <a:cs typeface="Trebuchet MS"/>
              </a:rPr>
              <a:t> </a:t>
            </a:r>
            <a:r>
              <a:rPr b="1" i="1" spc="150" dirty="0">
                <a:latin typeface="Trebuchet MS"/>
                <a:cs typeface="Trebuchet MS"/>
              </a:rPr>
              <a:t>/sys/fs/cgroup/memory/group0</a:t>
            </a:r>
          </a:p>
          <a:p>
            <a:pPr marL="11527" marR="4611">
              <a:lnSpc>
                <a:spcPts val="2133"/>
              </a:lnSpc>
              <a:spcBef>
                <a:spcPts val="1352"/>
              </a:spcBef>
            </a:pPr>
            <a:r>
              <a:rPr i="1" spc="109" dirty="0">
                <a:solidFill>
                  <a:srgbClr val="000000"/>
                </a:solidFill>
                <a:latin typeface="Trebuchet MS"/>
                <a:cs typeface="Trebuchet MS"/>
              </a:rPr>
              <a:t>The</a:t>
            </a:r>
            <a:r>
              <a:rPr i="1" spc="54" dirty="0">
                <a:solidFill>
                  <a:srgbClr val="000000"/>
                </a:solidFill>
                <a:latin typeface="Trebuchet MS"/>
                <a:cs typeface="Trebuchet MS"/>
              </a:rPr>
              <a:t> </a:t>
            </a:r>
            <a:r>
              <a:rPr i="1" spc="123" dirty="0">
                <a:solidFill>
                  <a:srgbClr val="000000"/>
                </a:solidFill>
                <a:latin typeface="Trebuchet MS"/>
                <a:cs typeface="Trebuchet MS"/>
              </a:rPr>
              <a:t>tasks</a:t>
            </a:r>
            <a:r>
              <a:rPr i="1" spc="50" dirty="0">
                <a:solidFill>
                  <a:srgbClr val="000000"/>
                </a:solidFill>
                <a:latin typeface="Trebuchet MS"/>
                <a:cs typeface="Trebuchet MS"/>
              </a:rPr>
              <a:t> </a:t>
            </a:r>
            <a:r>
              <a:rPr i="1" spc="77" dirty="0">
                <a:solidFill>
                  <a:srgbClr val="000000"/>
                </a:solidFill>
                <a:latin typeface="Trebuchet MS"/>
                <a:cs typeface="Trebuchet MS"/>
              </a:rPr>
              <a:t>entry</a:t>
            </a:r>
            <a:r>
              <a:rPr i="1" spc="50" dirty="0">
                <a:solidFill>
                  <a:srgbClr val="000000"/>
                </a:solidFill>
                <a:latin typeface="Trebuchet MS"/>
                <a:cs typeface="Trebuchet MS"/>
              </a:rPr>
              <a:t> </a:t>
            </a:r>
            <a:r>
              <a:rPr i="1" dirty="0">
                <a:solidFill>
                  <a:srgbClr val="000000"/>
                </a:solidFill>
                <a:latin typeface="Trebuchet MS"/>
                <a:cs typeface="Trebuchet MS"/>
              </a:rPr>
              <a:t>that</a:t>
            </a:r>
            <a:r>
              <a:rPr i="1" spc="41" dirty="0">
                <a:solidFill>
                  <a:srgbClr val="000000"/>
                </a:solidFill>
                <a:latin typeface="Trebuchet MS"/>
                <a:cs typeface="Trebuchet MS"/>
              </a:rPr>
              <a:t> </a:t>
            </a:r>
            <a:r>
              <a:rPr i="1" spc="68" dirty="0">
                <a:solidFill>
                  <a:srgbClr val="000000"/>
                </a:solidFill>
                <a:latin typeface="Trebuchet MS"/>
                <a:cs typeface="Trebuchet MS"/>
              </a:rPr>
              <a:t>is</a:t>
            </a:r>
            <a:r>
              <a:rPr i="1" spc="54" dirty="0">
                <a:solidFill>
                  <a:srgbClr val="000000"/>
                </a:solidFill>
                <a:latin typeface="Trebuchet MS"/>
                <a:cs typeface="Trebuchet MS"/>
              </a:rPr>
              <a:t> </a:t>
            </a:r>
            <a:r>
              <a:rPr i="1" spc="91" dirty="0">
                <a:solidFill>
                  <a:srgbClr val="000000"/>
                </a:solidFill>
                <a:latin typeface="Trebuchet MS"/>
                <a:cs typeface="Trebuchet MS"/>
              </a:rPr>
              <a:t>created</a:t>
            </a:r>
            <a:r>
              <a:rPr i="1" spc="50" dirty="0">
                <a:solidFill>
                  <a:srgbClr val="000000"/>
                </a:solidFill>
                <a:latin typeface="Trebuchet MS"/>
                <a:cs typeface="Trebuchet MS"/>
              </a:rPr>
              <a:t> </a:t>
            </a:r>
            <a:r>
              <a:rPr i="1" spc="109" dirty="0">
                <a:solidFill>
                  <a:srgbClr val="000000"/>
                </a:solidFill>
                <a:latin typeface="Trebuchet MS"/>
                <a:cs typeface="Trebuchet MS"/>
              </a:rPr>
              <a:t>under</a:t>
            </a:r>
            <a:r>
              <a:rPr i="1" spc="91" dirty="0">
                <a:solidFill>
                  <a:srgbClr val="000000"/>
                </a:solidFill>
                <a:latin typeface="Trebuchet MS"/>
                <a:cs typeface="Trebuchet MS"/>
              </a:rPr>
              <a:t> </a:t>
            </a:r>
            <a:r>
              <a:rPr b="1" i="1" spc="213" dirty="0">
                <a:solidFill>
                  <a:srgbClr val="000000"/>
                </a:solidFill>
                <a:latin typeface="Trebuchet MS"/>
                <a:cs typeface="Trebuchet MS"/>
              </a:rPr>
              <a:t>group0</a:t>
            </a:r>
            <a:r>
              <a:rPr b="1" i="1" spc="54" dirty="0">
                <a:solidFill>
                  <a:srgbClr val="000000"/>
                </a:solidFill>
                <a:latin typeface="Trebuchet MS"/>
                <a:cs typeface="Trebuchet MS"/>
              </a:rPr>
              <a:t> </a:t>
            </a:r>
            <a:r>
              <a:rPr i="1" spc="73" dirty="0">
                <a:solidFill>
                  <a:srgbClr val="000000"/>
                </a:solidFill>
                <a:latin typeface="Trebuchet MS"/>
                <a:cs typeface="Trebuchet MS"/>
              </a:rPr>
              <a:t>is</a:t>
            </a:r>
            <a:r>
              <a:rPr i="1" spc="50" dirty="0">
                <a:solidFill>
                  <a:srgbClr val="000000"/>
                </a:solidFill>
                <a:latin typeface="Trebuchet MS"/>
                <a:cs typeface="Trebuchet MS"/>
              </a:rPr>
              <a:t> </a:t>
            </a:r>
            <a:r>
              <a:rPr i="1" spc="127" dirty="0">
                <a:solidFill>
                  <a:srgbClr val="000000"/>
                </a:solidFill>
                <a:latin typeface="Trebuchet MS"/>
                <a:cs typeface="Trebuchet MS"/>
              </a:rPr>
              <a:t>empty</a:t>
            </a:r>
            <a:r>
              <a:rPr i="1" spc="50" dirty="0">
                <a:solidFill>
                  <a:srgbClr val="000000"/>
                </a:solidFill>
                <a:latin typeface="Trebuchet MS"/>
                <a:cs typeface="Trebuchet MS"/>
              </a:rPr>
              <a:t> </a:t>
            </a:r>
            <a:r>
              <a:rPr i="1" spc="127" dirty="0">
                <a:solidFill>
                  <a:srgbClr val="000000"/>
                </a:solidFill>
                <a:latin typeface="Trebuchet MS"/>
                <a:cs typeface="Trebuchet MS"/>
              </a:rPr>
              <a:t>(</a:t>
            </a:r>
            <a:r>
              <a:rPr spc="127" dirty="0">
                <a:solidFill>
                  <a:srgbClr val="000000"/>
                </a:solidFill>
              </a:rPr>
              <a:t>processes</a:t>
            </a:r>
            <a:r>
              <a:rPr spc="64" dirty="0">
                <a:solidFill>
                  <a:srgbClr val="000000"/>
                </a:solidFill>
              </a:rPr>
              <a:t> </a:t>
            </a:r>
            <a:r>
              <a:rPr spc="68" dirty="0">
                <a:solidFill>
                  <a:srgbClr val="000000"/>
                </a:solidFill>
              </a:rPr>
              <a:t>are </a:t>
            </a:r>
            <a:r>
              <a:rPr spc="73" dirty="0">
                <a:solidFill>
                  <a:srgbClr val="000000"/>
                </a:solidFill>
              </a:rPr>
              <a:t>called</a:t>
            </a:r>
            <a:r>
              <a:rPr spc="27" dirty="0">
                <a:solidFill>
                  <a:srgbClr val="000000"/>
                </a:solidFill>
              </a:rPr>
              <a:t> </a:t>
            </a:r>
            <a:r>
              <a:rPr b="1" spc="241" dirty="0">
                <a:solidFill>
                  <a:srgbClr val="000000"/>
                </a:solidFill>
                <a:latin typeface="Trebuchet MS"/>
                <a:cs typeface="Trebuchet MS"/>
              </a:rPr>
              <a:t>tasks</a:t>
            </a:r>
            <a:r>
              <a:rPr b="1" spc="32" dirty="0">
                <a:solidFill>
                  <a:srgbClr val="000000"/>
                </a:solidFill>
                <a:latin typeface="Trebuchet MS"/>
                <a:cs typeface="Trebuchet MS"/>
              </a:rPr>
              <a:t> </a:t>
            </a:r>
            <a:r>
              <a:rPr spc="68" dirty="0">
                <a:solidFill>
                  <a:srgbClr val="000000"/>
                </a:solidFill>
              </a:rPr>
              <a:t>in</a:t>
            </a:r>
            <a:r>
              <a:rPr spc="27" dirty="0">
                <a:solidFill>
                  <a:srgbClr val="000000"/>
                </a:solidFill>
              </a:rPr>
              <a:t> </a:t>
            </a:r>
            <a:r>
              <a:rPr spc="127" dirty="0">
                <a:solidFill>
                  <a:srgbClr val="000000"/>
                </a:solidFill>
              </a:rPr>
              <a:t>cgroup</a:t>
            </a:r>
            <a:r>
              <a:rPr spc="23" dirty="0">
                <a:solidFill>
                  <a:srgbClr val="000000"/>
                </a:solidFill>
              </a:rPr>
              <a:t> </a:t>
            </a:r>
            <a:r>
              <a:rPr spc="73" dirty="0">
                <a:solidFill>
                  <a:srgbClr val="000000"/>
                </a:solidFill>
              </a:rPr>
              <a:t>terminology).</a:t>
            </a:r>
          </a:p>
          <a:p>
            <a:pPr marL="11527">
              <a:spcBef>
                <a:spcPts val="1180"/>
              </a:spcBef>
            </a:pPr>
            <a:r>
              <a:rPr b="1" i="1" spc="218" dirty="0">
                <a:latin typeface="Trebuchet MS"/>
                <a:cs typeface="Trebuchet MS"/>
              </a:rPr>
              <a:t>echo</a:t>
            </a:r>
            <a:r>
              <a:rPr b="1" i="1" spc="86" dirty="0">
                <a:latin typeface="Trebuchet MS"/>
                <a:cs typeface="Trebuchet MS"/>
              </a:rPr>
              <a:t> </a:t>
            </a:r>
            <a:r>
              <a:rPr b="1" i="1" spc="185" dirty="0">
                <a:latin typeface="Trebuchet MS"/>
                <a:cs typeface="Trebuchet MS"/>
              </a:rPr>
              <a:t>$$</a:t>
            </a:r>
            <a:r>
              <a:rPr b="1" i="1" spc="86" dirty="0">
                <a:latin typeface="Trebuchet MS"/>
                <a:cs typeface="Trebuchet MS"/>
              </a:rPr>
              <a:t> </a:t>
            </a:r>
            <a:r>
              <a:rPr b="1" i="1" spc="445" dirty="0">
                <a:latin typeface="Trebuchet MS"/>
                <a:cs typeface="Trebuchet MS"/>
              </a:rPr>
              <a:t>&gt;</a:t>
            </a:r>
            <a:r>
              <a:rPr b="1" i="1" spc="82" dirty="0">
                <a:latin typeface="Trebuchet MS"/>
                <a:cs typeface="Trebuchet MS"/>
              </a:rPr>
              <a:t> </a:t>
            </a:r>
            <a:r>
              <a:rPr b="1" i="1" spc="150" dirty="0">
                <a:latin typeface="Trebuchet MS"/>
                <a:cs typeface="Trebuchet MS"/>
              </a:rPr>
              <a:t>/sys/fs/cgroup/memory/group0/tasks</a:t>
            </a:r>
          </a:p>
          <a:p>
            <a:pPr marL="11527" marR="387291">
              <a:lnSpc>
                <a:spcPts val="2142"/>
              </a:lnSpc>
              <a:spcBef>
                <a:spcPts val="1343"/>
              </a:spcBef>
            </a:pPr>
            <a:r>
              <a:rPr i="1" spc="109" dirty="0">
                <a:solidFill>
                  <a:srgbClr val="000000"/>
                </a:solidFill>
                <a:latin typeface="Trebuchet MS"/>
                <a:cs typeface="Trebuchet MS"/>
              </a:rPr>
              <a:t>The</a:t>
            </a:r>
            <a:r>
              <a:rPr i="1" spc="41" dirty="0">
                <a:solidFill>
                  <a:srgbClr val="000000"/>
                </a:solidFill>
                <a:latin typeface="Trebuchet MS"/>
                <a:cs typeface="Trebuchet MS"/>
              </a:rPr>
              <a:t> </a:t>
            </a:r>
            <a:r>
              <a:rPr i="1" spc="277" dirty="0">
                <a:latin typeface="Trebuchet MS"/>
                <a:cs typeface="Trebuchet MS"/>
              </a:rPr>
              <a:t>$$</a:t>
            </a:r>
            <a:r>
              <a:rPr i="1" spc="32" dirty="0">
                <a:latin typeface="Trebuchet MS"/>
                <a:cs typeface="Trebuchet MS"/>
              </a:rPr>
              <a:t> </a:t>
            </a:r>
            <a:r>
              <a:rPr i="1" spc="73" dirty="0">
                <a:solidFill>
                  <a:srgbClr val="000000"/>
                </a:solidFill>
                <a:latin typeface="Trebuchet MS"/>
                <a:cs typeface="Trebuchet MS"/>
              </a:rPr>
              <a:t>pid</a:t>
            </a:r>
            <a:r>
              <a:rPr i="1" spc="36" dirty="0">
                <a:solidFill>
                  <a:srgbClr val="000000"/>
                </a:solidFill>
                <a:latin typeface="Trebuchet MS"/>
                <a:cs typeface="Trebuchet MS"/>
              </a:rPr>
              <a:t> </a:t>
            </a:r>
            <a:r>
              <a:rPr i="1" spc="64" dirty="0">
                <a:solidFill>
                  <a:srgbClr val="000000"/>
                </a:solidFill>
                <a:latin typeface="Trebuchet MS"/>
                <a:cs typeface="Trebuchet MS"/>
              </a:rPr>
              <a:t>(current</a:t>
            </a:r>
            <a:r>
              <a:rPr i="1" spc="27" dirty="0">
                <a:solidFill>
                  <a:srgbClr val="000000"/>
                </a:solidFill>
                <a:latin typeface="Trebuchet MS"/>
                <a:cs typeface="Trebuchet MS"/>
              </a:rPr>
              <a:t> </a:t>
            </a:r>
            <a:r>
              <a:rPr i="1" spc="150" dirty="0">
                <a:solidFill>
                  <a:srgbClr val="000000"/>
                </a:solidFill>
                <a:latin typeface="Trebuchet MS"/>
                <a:cs typeface="Trebuchet MS"/>
              </a:rPr>
              <a:t>bash</a:t>
            </a:r>
            <a:r>
              <a:rPr i="1" spc="41" dirty="0">
                <a:solidFill>
                  <a:srgbClr val="000000"/>
                </a:solidFill>
                <a:latin typeface="Trebuchet MS"/>
                <a:cs typeface="Trebuchet MS"/>
              </a:rPr>
              <a:t> </a:t>
            </a:r>
            <a:r>
              <a:rPr i="1" spc="64" dirty="0">
                <a:solidFill>
                  <a:srgbClr val="000000"/>
                </a:solidFill>
                <a:latin typeface="Trebuchet MS"/>
                <a:cs typeface="Trebuchet MS"/>
              </a:rPr>
              <a:t>shell</a:t>
            </a:r>
            <a:r>
              <a:rPr i="1" spc="27" dirty="0">
                <a:solidFill>
                  <a:srgbClr val="000000"/>
                </a:solidFill>
                <a:latin typeface="Trebuchet MS"/>
                <a:cs typeface="Trebuchet MS"/>
              </a:rPr>
              <a:t> </a:t>
            </a:r>
            <a:r>
              <a:rPr i="1" spc="123" dirty="0">
                <a:solidFill>
                  <a:srgbClr val="000000"/>
                </a:solidFill>
                <a:latin typeface="Trebuchet MS"/>
                <a:cs typeface="Trebuchet MS"/>
              </a:rPr>
              <a:t>process)</a:t>
            </a:r>
            <a:r>
              <a:rPr i="1" spc="41" dirty="0">
                <a:solidFill>
                  <a:srgbClr val="000000"/>
                </a:solidFill>
                <a:latin typeface="Trebuchet MS"/>
                <a:cs typeface="Trebuchet MS"/>
              </a:rPr>
              <a:t> </a:t>
            </a:r>
            <a:r>
              <a:rPr i="1" spc="68" dirty="0">
                <a:solidFill>
                  <a:srgbClr val="000000"/>
                </a:solidFill>
                <a:latin typeface="Trebuchet MS"/>
                <a:cs typeface="Trebuchet MS"/>
              </a:rPr>
              <a:t>is</a:t>
            </a:r>
            <a:r>
              <a:rPr i="1" spc="36" dirty="0">
                <a:solidFill>
                  <a:srgbClr val="000000"/>
                </a:solidFill>
                <a:latin typeface="Trebuchet MS"/>
                <a:cs typeface="Trebuchet MS"/>
              </a:rPr>
              <a:t> </a:t>
            </a:r>
            <a:r>
              <a:rPr i="1" spc="168" dirty="0">
                <a:solidFill>
                  <a:srgbClr val="000000"/>
                </a:solidFill>
                <a:latin typeface="Trebuchet MS"/>
                <a:cs typeface="Trebuchet MS"/>
              </a:rPr>
              <a:t>moved</a:t>
            </a:r>
            <a:r>
              <a:rPr i="1" spc="32" dirty="0">
                <a:solidFill>
                  <a:srgbClr val="000000"/>
                </a:solidFill>
                <a:latin typeface="Trebuchet MS"/>
                <a:cs typeface="Trebuchet MS"/>
              </a:rPr>
              <a:t> </a:t>
            </a:r>
            <a:r>
              <a:rPr i="1" spc="68" dirty="0">
                <a:solidFill>
                  <a:srgbClr val="000000"/>
                </a:solidFill>
                <a:latin typeface="Trebuchet MS"/>
                <a:cs typeface="Trebuchet MS"/>
              </a:rPr>
              <a:t>from</a:t>
            </a:r>
            <a:r>
              <a:rPr i="1" spc="41" dirty="0">
                <a:solidFill>
                  <a:srgbClr val="000000"/>
                </a:solidFill>
                <a:latin typeface="Trebuchet MS"/>
                <a:cs typeface="Trebuchet MS"/>
              </a:rPr>
              <a:t> </a:t>
            </a:r>
            <a:r>
              <a:rPr i="1" spc="68" dirty="0">
                <a:solidFill>
                  <a:srgbClr val="000000"/>
                </a:solidFill>
                <a:latin typeface="Trebuchet MS"/>
                <a:cs typeface="Trebuchet MS"/>
              </a:rPr>
              <a:t>the</a:t>
            </a:r>
            <a:r>
              <a:rPr i="1" spc="45" dirty="0">
                <a:solidFill>
                  <a:srgbClr val="000000"/>
                </a:solidFill>
                <a:latin typeface="Trebuchet MS"/>
                <a:cs typeface="Trebuchet MS"/>
              </a:rPr>
              <a:t> </a:t>
            </a:r>
            <a:r>
              <a:rPr i="1" spc="145" dirty="0">
                <a:solidFill>
                  <a:srgbClr val="000000"/>
                </a:solidFill>
                <a:latin typeface="Trebuchet MS"/>
                <a:cs typeface="Trebuchet MS"/>
              </a:rPr>
              <a:t>memory </a:t>
            </a:r>
            <a:r>
              <a:rPr i="1" spc="45" dirty="0">
                <a:solidFill>
                  <a:srgbClr val="000000"/>
                </a:solidFill>
                <a:latin typeface="Trebuchet MS"/>
                <a:cs typeface="Trebuchet MS"/>
              </a:rPr>
              <a:t>controller</a:t>
            </a:r>
            <a:r>
              <a:rPr i="1" spc="41" dirty="0">
                <a:solidFill>
                  <a:srgbClr val="000000"/>
                </a:solidFill>
                <a:latin typeface="Trebuchet MS"/>
                <a:cs typeface="Trebuchet MS"/>
              </a:rPr>
              <a:t> </a:t>
            </a:r>
            <a:r>
              <a:rPr i="1" spc="50" dirty="0">
                <a:solidFill>
                  <a:srgbClr val="000000"/>
                </a:solidFill>
                <a:latin typeface="Trebuchet MS"/>
                <a:cs typeface="Trebuchet MS"/>
              </a:rPr>
              <a:t>in</a:t>
            </a:r>
            <a:r>
              <a:rPr i="1" spc="36" dirty="0">
                <a:solidFill>
                  <a:srgbClr val="000000"/>
                </a:solidFill>
                <a:latin typeface="Trebuchet MS"/>
                <a:cs typeface="Trebuchet MS"/>
              </a:rPr>
              <a:t> </a:t>
            </a:r>
            <a:r>
              <a:rPr i="1" spc="95" dirty="0">
                <a:solidFill>
                  <a:srgbClr val="000000"/>
                </a:solidFill>
                <a:latin typeface="Trebuchet MS"/>
                <a:cs typeface="Trebuchet MS"/>
              </a:rPr>
              <a:t>which</a:t>
            </a:r>
            <a:r>
              <a:rPr i="1" spc="41" dirty="0">
                <a:solidFill>
                  <a:srgbClr val="000000"/>
                </a:solidFill>
                <a:latin typeface="Trebuchet MS"/>
                <a:cs typeface="Trebuchet MS"/>
              </a:rPr>
              <a:t> </a:t>
            </a:r>
            <a:r>
              <a:rPr i="1" dirty="0">
                <a:solidFill>
                  <a:srgbClr val="000000"/>
                </a:solidFill>
                <a:latin typeface="Trebuchet MS"/>
                <a:cs typeface="Trebuchet MS"/>
              </a:rPr>
              <a:t>it</a:t>
            </a:r>
            <a:r>
              <a:rPr i="1" spc="32" dirty="0">
                <a:solidFill>
                  <a:srgbClr val="000000"/>
                </a:solidFill>
                <a:latin typeface="Trebuchet MS"/>
                <a:cs typeface="Trebuchet MS"/>
              </a:rPr>
              <a:t> </a:t>
            </a:r>
            <a:r>
              <a:rPr i="1" spc="103" dirty="0">
                <a:solidFill>
                  <a:srgbClr val="000000"/>
                </a:solidFill>
                <a:latin typeface="Trebuchet MS"/>
                <a:cs typeface="Trebuchet MS"/>
              </a:rPr>
              <a:t>resides</a:t>
            </a:r>
            <a:r>
              <a:rPr i="1" spc="45" dirty="0">
                <a:solidFill>
                  <a:srgbClr val="000000"/>
                </a:solidFill>
                <a:latin typeface="Trebuchet MS"/>
                <a:cs typeface="Trebuchet MS"/>
              </a:rPr>
              <a:t> </a:t>
            </a:r>
            <a:r>
              <a:rPr i="1" dirty="0">
                <a:solidFill>
                  <a:srgbClr val="000000"/>
                </a:solidFill>
                <a:latin typeface="Trebuchet MS"/>
                <a:cs typeface="Trebuchet MS"/>
              </a:rPr>
              <a:t>into</a:t>
            </a:r>
            <a:r>
              <a:rPr i="1" spc="86" dirty="0">
                <a:solidFill>
                  <a:srgbClr val="000000"/>
                </a:solidFill>
                <a:latin typeface="Trebuchet MS"/>
                <a:cs typeface="Trebuchet MS"/>
              </a:rPr>
              <a:t> </a:t>
            </a:r>
            <a:r>
              <a:rPr b="1" i="1" spc="213" dirty="0">
                <a:solidFill>
                  <a:srgbClr val="000000"/>
                </a:solidFill>
                <a:latin typeface="Trebuchet MS"/>
                <a:cs typeface="Trebuchet MS"/>
              </a:rPr>
              <a:t>group0</a:t>
            </a:r>
            <a:r>
              <a:rPr b="1" i="1" spc="54" dirty="0">
                <a:solidFill>
                  <a:srgbClr val="000000"/>
                </a:solidFill>
                <a:latin typeface="Trebuchet MS"/>
                <a:cs typeface="Trebuchet MS"/>
              </a:rPr>
              <a:t> </a:t>
            </a:r>
            <a:r>
              <a:rPr i="1" spc="150" dirty="0">
                <a:solidFill>
                  <a:srgbClr val="000000"/>
                </a:solidFill>
                <a:latin typeface="Trebuchet MS"/>
                <a:cs typeface="Trebuchet MS"/>
              </a:rPr>
              <a:t>memory</a:t>
            </a:r>
            <a:r>
              <a:rPr i="1" spc="41" dirty="0">
                <a:solidFill>
                  <a:srgbClr val="000000"/>
                </a:solidFill>
                <a:latin typeface="Trebuchet MS"/>
                <a:cs typeface="Trebuchet MS"/>
              </a:rPr>
              <a:t> </a:t>
            </a:r>
            <a:r>
              <a:rPr i="1" spc="-9" dirty="0">
                <a:solidFill>
                  <a:srgbClr val="000000"/>
                </a:solidFill>
                <a:latin typeface="Trebuchet MS"/>
                <a:cs typeface="Trebuchet MS"/>
              </a:rPr>
              <a:t>controller.</a:t>
            </a: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2626659" y="700355"/>
            <a:ext cx="9405257" cy="586241"/>
          </a:xfrm>
          <a:prstGeom prst="rect">
            <a:avLst/>
          </a:prstGeom>
        </p:spPr>
        <p:txBody>
          <a:bodyPr vert="horz" wrap="square" lIns="0" tIns="97971" rIns="0" bIns="0" rtlCol="0" anchor="b" anchorCtr="0">
            <a:spAutoFit/>
          </a:bodyPr>
          <a:lstStyle/>
          <a:p>
            <a:pPr marL="3432598" marR="4611" indent="-2986521">
              <a:lnSpc>
                <a:spcPts val="3803"/>
              </a:lnSpc>
              <a:spcBef>
                <a:spcPts val="300"/>
              </a:spcBef>
            </a:pPr>
            <a:r>
              <a:rPr sz="3267" spc="340" dirty="0"/>
              <a:t>memcg</a:t>
            </a:r>
            <a:r>
              <a:rPr sz="3267" spc="50" dirty="0"/>
              <a:t> </a:t>
            </a:r>
            <a:r>
              <a:rPr sz="3267" spc="250" dirty="0"/>
              <a:t>(memory</a:t>
            </a:r>
            <a:r>
              <a:rPr sz="3267" spc="73" dirty="0"/>
              <a:t> </a:t>
            </a:r>
            <a:r>
              <a:rPr sz="3267" spc="113" dirty="0"/>
              <a:t>control</a:t>
            </a:r>
            <a:r>
              <a:rPr sz="3267" spc="64" dirty="0"/>
              <a:t> </a:t>
            </a:r>
            <a:r>
              <a:rPr sz="3267" spc="222" dirty="0"/>
              <a:t>groups)</a:t>
            </a:r>
            <a:r>
              <a:rPr sz="3267" spc="64" dirty="0"/>
              <a:t> </a:t>
            </a:r>
            <a:r>
              <a:rPr sz="3267" spc="-45" dirty="0"/>
              <a:t>- </a:t>
            </a:r>
            <a:r>
              <a:rPr sz="3267" spc="172" dirty="0"/>
              <a:t>contd</a:t>
            </a:r>
            <a:endParaRPr sz="3267"/>
          </a:p>
        </p:txBody>
      </p:sp>
      <p:sp>
        <p:nvSpPr>
          <p:cNvPr id="3" name="object 3"/>
          <p:cNvSpPr txBox="1"/>
          <p:nvPr/>
        </p:nvSpPr>
        <p:spPr>
          <a:xfrm>
            <a:off x="1966216" y="1579069"/>
            <a:ext cx="8235363" cy="3880390"/>
          </a:xfrm>
          <a:prstGeom prst="rect">
            <a:avLst/>
          </a:prstGeom>
        </p:spPr>
        <p:txBody>
          <a:bodyPr vert="horz" wrap="square" lIns="0" tIns="11526" rIns="0" bIns="0" rtlCol="0">
            <a:spAutoFit/>
          </a:bodyPr>
          <a:lstStyle/>
          <a:p>
            <a:pPr marL="11527">
              <a:lnSpc>
                <a:spcPts val="2156"/>
              </a:lnSpc>
              <a:spcBef>
                <a:spcPts val="91"/>
              </a:spcBef>
            </a:pPr>
            <a:r>
              <a:rPr sz="1815" b="1" i="1" spc="218" dirty="0">
                <a:solidFill>
                  <a:srgbClr val="0000FF"/>
                </a:solidFill>
                <a:latin typeface="Trebuchet MS"/>
                <a:cs typeface="Trebuchet MS"/>
              </a:rPr>
              <a:t>echo</a:t>
            </a:r>
            <a:r>
              <a:rPr sz="1815" b="1" i="1" spc="86" dirty="0">
                <a:solidFill>
                  <a:srgbClr val="0000FF"/>
                </a:solidFill>
                <a:latin typeface="Trebuchet MS"/>
                <a:cs typeface="Trebuchet MS"/>
              </a:rPr>
              <a:t> </a:t>
            </a:r>
            <a:r>
              <a:rPr sz="1815" b="1" i="1" spc="245" dirty="0">
                <a:solidFill>
                  <a:srgbClr val="0000FF"/>
                </a:solidFill>
                <a:latin typeface="Trebuchet MS"/>
                <a:cs typeface="Trebuchet MS"/>
              </a:rPr>
              <a:t>10M</a:t>
            </a:r>
            <a:r>
              <a:rPr sz="1815" b="1" i="1" spc="86" dirty="0">
                <a:solidFill>
                  <a:srgbClr val="0000FF"/>
                </a:solidFill>
                <a:latin typeface="Trebuchet MS"/>
                <a:cs typeface="Trebuchet MS"/>
              </a:rPr>
              <a:t> </a:t>
            </a:r>
            <a:r>
              <a:rPr sz="1815" b="1" i="1" spc="399" dirty="0">
                <a:solidFill>
                  <a:srgbClr val="0000FF"/>
                </a:solidFill>
                <a:latin typeface="Trebuchet MS"/>
                <a:cs typeface="Trebuchet MS"/>
              </a:rPr>
              <a:t>&gt;</a:t>
            </a:r>
            <a:endParaRPr sz="1815">
              <a:latin typeface="Trebuchet MS"/>
              <a:cs typeface="Trebuchet MS"/>
            </a:endParaRPr>
          </a:p>
          <a:p>
            <a:pPr marL="11527">
              <a:lnSpc>
                <a:spcPts val="2156"/>
              </a:lnSpc>
            </a:pPr>
            <a:r>
              <a:rPr sz="1815" b="1" i="1" spc="132" dirty="0">
                <a:solidFill>
                  <a:srgbClr val="0000FF"/>
                </a:solidFill>
                <a:latin typeface="Trebuchet MS"/>
                <a:cs typeface="Trebuchet MS"/>
              </a:rPr>
              <a:t>/sys/fs/cgroup/memory/group0/memory.limit_in_bytes</a:t>
            </a:r>
            <a:endParaRPr sz="1815">
              <a:latin typeface="Trebuchet MS"/>
              <a:cs typeface="Trebuchet MS"/>
            </a:endParaRPr>
          </a:p>
          <a:p>
            <a:pPr marL="11527" marR="4611">
              <a:lnSpc>
                <a:spcPts val="2142"/>
              </a:lnSpc>
              <a:spcBef>
                <a:spcPts val="1343"/>
              </a:spcBef>
            </a:pPr>
            <a:r>
              <a:rPr sz="1815" spc="109" dirty="0">
                <a:latin typeface="Trebuchet MS"/>
                <a:cs typeface="Trebuchet MS"/>
              </a:rPr>
              <a:t>The</a:t>
            </a:r>
            <a:r>
              <a:rPr sz="1815" spc="54" dirty="0">
                <a:latin typeface="Trebuchet MS"/>
                <a:cs typeface="Trebuchet MS"/>
              </a:rPr>
              <a:t> </a:t>
            </a:r>
            <a:r>
              <a:rPr sz="1815" spc="95" dirty="0">
                <a:latin typeface="Trebuchet MS"/>
                <a:cs typeface="Trebuchet MS"/>
              </a:rPr>
              <a:t>implementation</a:t>
            </a:r>
            <a:r>
              <a:rPr sz="1815" spc="54" dirty="0">
                <a:latin typeface="Trebuchet MS"/>
                <a:cs typeface="Trebuchet MS"/>
              </a:rPr>
              <a:t> </a:t>
            </a:r>
            <a:r>
              <a:rPr sz="1815" spc="118" dirty="0">
                <a:latin typeface="Trebuchet MS"/>
                <a:cs typeface="Trebuchet MS"/>
              </a:rPr>
              <a:t>(and</a:t>
            </a:r>
            <a:r>
              <a:rPr sz="1815" spc="54" dirty="0">
                <a:latin typeface="Trebuchet MS"/>
                <a:cs typeface="Trebuchet MS"/>
              </a:rPr>
              <a:t> </a:t>
            </a:r>
            <a:r>
              <a:rPr sz="1815" spc="150" dirty="0">
                <a:latin typeface="Trebuchet MS"/>
                <a:cs typeface="Trebuchet MS"/>
              </a:rPr>
              <a:t>usage)</a:t>
            </a:r>
            <a:r>
              <a:rPr sz="1815" spc="54" dirty="0">
                <a:latin typeface="Trebuchet MS"/>
                <a:cs typeface="Trebuchet MS"/>
              </a:rPr>
              <a:t> </a:t>
            </a:r>
            <a:r>
              <a:rPr sz="1815" dirty="0">
                <a:latin typeface="Trebuchet MS"/>
                <a:cs typeface="Trebuchet MS"/>
              </a:rPr>
              <a:t>of</a:t>
            </a:r>
            <a:r>
              <a:rPr sz="1815" spc="54" dirty="0">
                <a:latin typeface="Trebuchet MS"/>
                <a:cs typeface="Trebuchet MS"/>
              </a:rPr>
              <a:t> </a:t>
            </a:r>
            <a:r>
              <a:rPr sz="1815" spc="159" dirty="0">
                <a:latin typeface="Trebuchet MS"/>
                <a:cs typeface="Trebuchet MS"/>
              </a:rPr>
              <a:t>memory</a:t>
            </a:r>
            <a:r>
              <a:rPr sz="1815" spc="54" dirty="0">
                <a:latin typeface="Trebuchet MS"/>
                <a:cs typeface="Trebuchet MS"/>
              </a:rPr>
              <a:t> </a:t>
            </a:r>
            <a:r>
              <a:rPr sz="1815" spc="113" dirty="0">
                <a:latin typeface="Trebuchet MS"/>
                <a:cs typeface="Trebuchet MS"/>
              </a:rPr>
              <a:t>baloonning</a:t>
            </a:r>
            <a:r>
              <a:rPr sz="1815" spc="54" dirty="0">
                <a:latin typeface="Trebuchet MS"/>
                <a:cs typeface="Trebuchet MS"/>
              </a:rPr>
              <a:t> </a:t>
            </a:r>
            <a:r>
              <a:rPr sz="1815" spc="64" dirty="0">
                <a:latin typeface="Trebuchet MS"/>
                <a:cs typeface="Trebuchet MS"/>
              </a:rPr>
              <a:t>in</a:t>
            </a:r>
            <a:r>
              <a:rPr sz="1815" spc="54" dirty="0">
                <a:latin typeface="Trebuchet MS"/>
                <a:cs typeface="Trebuchet MS"/>
              </a:rPr>
              <a:t> </a:t>
            </a:r>
            <a:r>
              <a:rPr sz="1815" spc="91" dirty="0">
                <a:latin typeface="Trebuchet MS"/>
                <a:cs typeface="Trebuchet MS"/>
              </a:rPr>
              <a:t>Xen/KVM</a:t>
            </a:r>
            <a:r>
              <a:rPr sz="1815" spc="50" dirty="0">
                <a:latin typeface="Trebuchet MS"/>
                <a:cs typeface="Trebuchet MS"/>
              </a:rPr>
              <a:t> </a:t>
            </a:r>
            <a:r>
              <a:rPr sz="1815" spc="64" dirty="0">
                <a:latin typeface="Trebuchet MS"/>
                <a:cs typeface="Trebuchet MS"/>
              </a:rPr>
              <a:t>is </a:t>
            </a:r>
            <a:r>
              <a:rPr sz="1815" spc="163" dirty="0">
                <a:latin typeface="Trebuchet MS"/>
                <a:cs typeface="Trebuchet MS"/>
              </a:rPr>
              <a:t>much</a:t>
            </a:r>
            <a:r>
              <a:rPr sz="1815" spc="41" dirty="0">
                <a:latin typeface="Trebuchet MS"/>
                <a:cs typeface="Trebuchet MS"/>
              </a:rPr>
              <a:t> </a:t>
            </a:r>
            <a:r>
              <a:rPr sz="1815" spc="123" dirty="0">
                <a:latin typeface="Trebuchet MS"/>
                <a:cs typeface="Trebuchet MS"/>
              </a:rPr>
              <a:t>more</a:t>
            </a:r>
            <a:r>
              <a:rPr sz="1815" spc="45" dirty="0">
                <a:latin typeface="Trebuchet MS"/>
                <a:cs typeface="Trebuchet MS"/>
              </a:rPr>
              <a:t> </a:t>
            </a:r>
            <a:r>
              <a:rPr sz="1815" spc="86" dirty="0">
                <a:latin typeface="Trebuchet MS"/>
                <a:cs typeface="Trebuchet MS"/>
              </a:rPr>
              <a:t>complex,</a:t>
            </a:r>
            <a:r>
              <a:rPr sz="1815" spc="36" dirty="0">
                <a:latin typeface="Trebuchet MS"/>
                <a:cs typeface="Trebuchet MS"/>
              </a:rPr>
              <a:t> </a:t>
            </a:r>
            <a:r>
              <a:rPr sz="1815" spc="91" dirty="0">
                <a:latin typeface="Trebuchet MS"/>
                <a:cs typeface="Trebuchet MS"/>
              </a:rPr>
              <a:t>not</a:t>
            </a:r>
            <a:r>
              <a:rPr sz="1815" spc="41" dirty="0">
                <a:latin typeface="Trebuchet MS"/>
                <a:cs typeface="Trebuchet MS"/>
              </a:rPr>
              <a:t> </a:t>
            </a:r>
            <a:r>
              <a:rPr sz="1815" spc="54" dirty="0">
                <a:latin typeface="Trebuchet MS"/>
                <a:cs typeface="Trebuchet MS"/>
              </a:rPr>
              <a:t>to</a:t>
            </a:r>
            <a:r>
              <a:rPr sz="1815" spc="36" dirty="0">
                <a:latin typeface="Trebuchet MS"/>
                <a:cs typeface="Trebuchet MS"/>
              </a:rPr>
              <a:t> </a:t>
            </a:r>
            <a:r>
              <a:rPr sz="1815" spc="109" dirty="0">
                <a:latin typeface="Trebuchet MS"/>
                <a:cs typeface="Trebuchet MS"/>
              </a:rPr>
              <a:t>mention</a:t>
            </a:r>
            <a:r>
              <a:rPr sz="1815" spc="45" dirty="0">
                <a:latin typeface="Trebuchet MS"/>
                <a:cs typeface="Trebuchet MS"/>
              </a:rPr>
              <a:t> </a:t>
            </a:r>
            <a:r>
              <a:rPr sz="1815" spc="227" dirty="0">
                <a:latin typeface="Trebuchet MS"/>
                <a:cs typeface="Trebuchet MS"/>
              </a:rPr>
              <a:t>KSM</a:t>
            </a:r>
            <a:r>
              <a:rPr sz="1815" spc="36" dirty="0">
                <a:latin typeface="Trebuchet MS"/>
                <a:cs typeface="Trebuchet MS"/>
              </a:rPr>
              <a:t> </a:t>
            </a:r>
            <a:r>
              <a:rPr sz="1815" spc="64" dirty="0">
                <a:latin typeface="Trebuchet MS"/>
                <a:cs typeface="Trebuchet MS"/>
              </a:rPr>
              <a:t>(Kernel</a:t>
            </a:r>
            <a:r>
              <a:rPr sz="1815" spc="36" dirty="0">
                <a:latin typeface="Trebuchet MS"/>
                <a:cs typeface="Trebuchet MS"/>
              </a:rPr>
              <a:t> </a:t>
            </a:r>
            <a:r>
              <a:rPr sz="1815" spc="195" dirty="0">
                <a:latin typeface="Trebuchet MS"/>
                <a:cs typeface="Trebuchet MS"/>
              </a:rPr>
              <a:t>Same</a:t>
            </a:r>
            <a:r>
              <a:rPr sz="1815" spc="45" dirty="0">
                <a:latin typeface="Trebuchet MS"/>
                <a:cs typeface="Trebuchet MS"/>
              </a:rPr>
              <a:t> </a:t>
            </a:r>
            <a:r>
              <a:rPr sz="1815" spc="123" dirty="0">
                <a:latin typeface="Trebuchet MS"/>
                <a:cs typeface="Trebuchet MS"/>
              </a:rPr>
              <a:t>Page</a:t>
            </a:r>
            <a:r>
              <a:rPr sz="1815" spc="41" dirty="0">
                <a:latin typeface="Trebuchet MS"/>
                <a:cs typeface="Trebuchet MS"/>
              </a:rPr>
              <a:t> </a:t>
            </a:r>
            <a:r>
              <a:rPr sz="1815" spc="91" dirty="0">
                <a:latin typeface="Trebuchet MS"/>
                <a:cs typeface="Trebuchet MS"/>
              </a:rPr>
              <a:t>Merging).</a:t>
            </a:r>
            <a:endParaRPr sz="1815">
              <a:latin typeface="Trebuchet MS"/>
              <a:cs typeface="Trebuchet MS"/>
            </a:endParaRPr>
          </a:p>
          <a:p>
            <a:pPr marL="11527">
              <a:spcBef>
                <a:spcPts val="1180"/>
              </a:spcBef>
            </a:pPr>
            <a:r>
              <a:rPr sz="1815" dirty="0">
                <a:latin typeface="Trebuchet MS"/>
                <a:cs typeface="Trebuchet MS"/>
              </a:rPr>
              <a:t>You</a:t>
            </a:r>
            <a:r>
              <a:rPr sz="1815" spc="77" dirty="0">
                <a:latin typeface="Trebuchet MS"/>
                <a:cs typeface="Trebuchet MS"/>
              </a:rPr>
              <a:t> </a:t>
            </a:r>
            <a:r>
              <a:rPr sz="1815" spc="136" dirty="0">
                <a:latin typeface="Trebuchet MS"/>
                <a:cs typeface="Trebuchet MS"/>
              </a:rPr>
              <a:t>can</a:t>
            </a:r>
            <a:r>
              <a:rPr sz="1815" spc="82" dirty="0">
                <a:latin typeface="Trebuchet MS"/>
                <a:cs typeface="Trebuchet MS"/>
              </a:rPr>
              <a:t> </a:t>
            </a:r>
            <a:r>
              <a:rPr sz="1815" spc="95" dirty="0">
                <a:latin typeface="Trebuchet MS"/>
                <a:cs typeface="Trebuchet MS"/>
              </a:rPr>
              <a:t>disable</a:t>
            </a:r>
            <a:r>
              <a:rPr sz="1815" spc="82" dirty="0">
                <a:latin typeface="Trebuchet MS"/>
                <a:cs typeface="Trebuchet MS"/>
              </a:rPr>
              <a:t> </a:t>
            </a:r>
            <a:r>
              <a:rPr sz="1815" spc="91" dirty="0">
                <a:latin typeface="Trebuchet MS"/>
                <a:cs typeface="Trebuchet MS"/>
              </a:rPr>
              <a:t>the</a:t>
            </a:r>
            <a:r>
              <a:rPr sz="1815" spc="86" dirty="0">
                <a:latin typeface="Trebuchet MS"/>
                <a:cs typeface="Trebuchet MS"/>
              </a:rPr>
              <a:t> </a:t>
            </a:r>
            <a:r>
              <a:rPr sz="1815" spc="91" dirty="0">
                <a:latin typeface="Trebuchet MS"/>
                <a:cs typeface="Trebuchet MS"/>
              </a:rPr>
              <a:t>out</a:t>
            </a:r>
            <a:r>
              <a:rPr sz="1815" spc="77" dirty="0">
                <a:latin typeface="Trebuchet MS"/>
                <a:cs typeface="Trebuchet MS"/>
              </a:rPr>
              <a:t> </a:t>
            </a:r>
            <a:r>
              <a:rPr sz="1815" dirty="0">
                <a:latin typeface="Trebuchet MS"/>
                <a:cs typeface="Trebuchet MS"/>
              </a:rPr>
              <a:t>of</a:t>
            </a:r>
            <a:r>
              <a:rPr sz="1815" spc="82" dirty="0">
                <a:latin typeface="Trebuchet MS"/>
                <a:cs typeface="Trebuchet MS"/>
              </a:rPr>
              <a:t> </a:t>
            </a:r>
            <a:r>
              <a:rPr sz="1815" spc="159" dirty="0">
                <a:latin typeface="Trebuchet MS"/>
                <a:cs typeface="Trebuchet MS"/>
              </a:rPr>
              <a:t>memory</a:t>
            </a:r>
            <a:r>
              <a:rPr sz="1815" spc="77" dirty="0">
                <a:latin typeface="Trebuchet MS"/>
                <a:cs typeface="Trebuchet MS"/>
              </a:rPr>
              <a:t> </a:t>
            </a:r>
            <a:r>
              <a:rPr sz="1815" dirty="0">
                <a:latin typeface="Trebuchet MS"/>
                <a:cs typeface="Trebuchet MS"/>
              </a:rPr>
              <a:t>killer</a:t>
            </a:r>
            <a:r>
              <a:rPr sz="1815" spc="73" dirty="0">
                <a:latin typeface="Trebuchet MS"/>
                <a:cs typeface="Trebuchet MS"/>
              </a:rPr>
              <a:t> </a:t>
            </a:r>
            <a:r>
              <a:rPr sz="1815" spc="59" dirty="0">
                <a:latin typeface="Trebuchet MS"/>
                <a:cs typeface="Trebuchet MS"/>
              </a:rPr>
              <a:t>with</a:t>
            </a:r>
            <a:r>
              <a:rPr sz="1815" spc="73" dirty="0">
                <a:latin typeface="Trebuchet MS"/>
                <a:cs typeface="Trebuchet MS"/>
              </a:rPr>
              <a:t> </a:t>
            </a:r>
            <a:r>
              <a:rPr sz="1815" spc="141" dirty="0">
                <a:latin typeface="Trebuchet MS"/>
                <a:cs typeface="Trebuchet MS"/>
              </a:rPr>
              <a:t>memcg:</a:t>
            </a:r>
            <a:endParaRPr sz="1815">
              <a:latin typeface="Trebuchet MS"/>
              <a:cs typeface="Trebuchet MS"/>
            </a:endParaRPr>
          </a:p>
          <a:p>
            <a:pPr marL="11527">
              <a:spcBef>
                <a:spcPts val="1243"/>
              </a:spcBef>
            </a:pPr>
            <a:r>
              <a:rPr sz="1815" b="1" spc="177" dirty="0">
                <a:solidFill>
                  <a:srgbClr val="0000FF"/>
                </a:solidFill>
                <a:latin typeface="Trebuchet MS"/>
                <a:cs typeface="Trebuchet MS"/>
              </a:rPr>
              <a:t>echo</a:t>
            </a:r>
            <a:r>
              <a:rPr sz="1815" b="1" spc="91" dirty="0">
                <a:solidFill>
                  <a:srgbClr val="0000FF"/>
                </a:solidFill>
                <a:latin typeface="Trebuchet MS"/>
                <a:cs typeface="Trebuchet MS"/>
              </a:rPr>
              <a:t> </a:t>
            </a:r>
            <a:r>
              <a:rPr sz="1815" b="1" spc="191" dirty="0">
                <a:solidFill>
                  <a:srgbClr val="0000FF"/>
                </a:solidFill>
                <a:latin typeface="Trebuchet MS"/>
                <a:cs typeface="Trebuchet MS"/>
              </a:rPr>
              <a:t>1</a:t>
            </a:r>
            <a:r>
              <a:rPr sz="1815" b="1" spc="82" dirty="0">
                <a:solidFill>
                  <a:srgbClr val="0000FF"/>
                </a:solidFill>
                <a:latin typeface="Trebuchet MS"/>
                <a:cs typeface="Trebuchet MS"/>
              </a:rPr>
              <a:t> </a:t>
            </a:r>
            <a:r>
              <a:rPr sz="1815" b="1" spc="445" dirty="0">
                <a:solidFill>
                  <a:srgbClr val="0000FF"/>
                </a:solidFill>
                <a:latin typeface="Trebuchet MS"/>
                <a:cs typeface="Trebuchet MS"/>
              </a:rPr>
              <a:t>&gt;</a:t>
            </a:r>
            <a:r>
              <a:rPr sz="1815" b="1" spc="91" dirty="0">
                <a:solidFill>
                  <a:srgbClr val="0000FF"/>
                </a:solidFill>
                <a:latin typeface="Trebuchet MS"/>
                <a:cs typeface="Trebuchet MS"/>
              </a:rPr>
              <a:t> </a:t>
            </a:r>
            <a:r>
              <a:rPr sz="1815" b="1" spc="154" dirty="0">
                <a:solidFill>
                  <a:srgbClr val="0000FF"/>
                </a:solidFill>
                <a:latin typeface="Trebuchet MS"/>
                <a:cs typeface="Trebuchet MS"/>
              </a:rPr>
              <a:t>/sys/fs/cgroup/memory/</a:t>
            </a:r>
            <a:r>
              <a:rPr sz="1815" b="1" i="1" spc="154" dirty="0">
                <a:solidFill>
                  <a:srgbClr val="0000FF"/>
                </a:solidFill>
                <a:latin typeface="Trebuchet MS"/>
                <a:cs typeface="Trebuchet MS"/>
              </a:rPr>
              <a:t>group0</a:t>
            </a:r>
            <a:r>
              <a:rPr sz="1815" b="1" spc="154" dirty="0">
                <a:solidFill>
                  <a:srgbClr val="0000FF"/>
                </a:solidFill>
                <a:latin typeface="Trebuchet MS"/>
                <a:cs typeface="Trebuchet MS"/>
              </a:rPr>
              <a:t>/memory.oom_control</a:t>
            </a:r>
            <a:endParaRPr sz="1815">
              <a:latin typeface="Trebuchet MS"/>
              <a:cs typeface="Trebuchet MS"/>
            </a:endParaRPr>
          </a:p>
          <a:p>
            <a:pPr marL="11527">
              <a:spcBef>
                <a:spcPts val="1243"/>
              </a:spcBef>
            </a:pPr>
            <a:r>
              <a:rPr sz="1815" spc="95" dirty="0">
                <a:latin typeface="Trebuchet MS"/>
                <a:cs typeface="Trebuchet MS"/>
              </a:rPr>
              <a:t>This</a:t>
            </a:r>
            <a:r>
              <a:rPr sz="1815" spc="32" dirty="0">
                <a:latin typeface="Trebuchet MS"/>
                <a:cs typeface="Trebuchet MS"/>
              </a:rPr>
              <a:t> </a:t>
            </a:r>
            <a:r>
              <a:rPr sz="1815" spc="109" dirty="0">
                <a:latin typeface="Trebuchet MS"/>
                <a:cs typeface="Trebuchet MS"/>
              </a:rPr>
              <a:t>disables</a:t>
            </a:r>
            <a:r>
              <a:rPr sz="1815" spc="36" dirty="0">
                <a:latin typeface="Trebuchet MS"/>
                <a:cs typeface="Trebuchet MS"/>
              </a:rPr>
              <a:t> </a:t>
            </a:r>
            <a:r>
              <a:rPr sz="1815" spc="91" dirty="0">
                <a:latin typeface="Trebuchet MS"/>
                <a:cs typeface="Trebuchet MS"/>
              </a:rPr>
              <a:t>the</a:t>
            </a:r>
            <a:r>
              <a:rPr sz="1815" spc="41" dirty="0">
                <a:latin typeface="Trebuchet MS"/>
                <a:cs typeface="Trebuchet MS"/>
              </a:rPr>
              <a:t> </a:t>
            </a:r>
            <a:r>
              <a:rPr sz="1815" spc="168" dirty="0">
                <a:latin typeface="Trebuchet MS"/>
                <a:cs typeface="Trebuchet MS"/>
              </a:rPr>
              <a:t>oom</a:t>
            </a:r>
            <a:r>
              <a:rPr sz="1815" spc="41" dirty="0">
                <a:latin typeface="Trebuchet MS"/>
                <a:cs typeface="Trebuchet MS"/>
              </a:rPr>
              <a:t> </a:t>
            </a:r>
            <a:r>
              <a:rPr sz="1815" spc="-9" dirty="0">
                <a:latin typeface="Trebuchet MS"/>
                <a:cs typeface="Trebuchet MS"/>
              </a:rPr>
              <a:t>killer.</a:t>
            </a:r>
            <a:endParaRPr sz="1815">
              <a:latin typeface="Trebuchet MS"/>
              <a:cs typeface="Trebuchet MS"/>
            </a:endParaRPr>
          </a:p>
          <a:p>
            <a:pPr marL="11527">
              <a:spcBef>
                <a:spcPts val="1243"/>
              </a:spcBef>
            </a:pPr>
            <a:r>
              <a:rPr sz="1815" b="1" i="1" spc="123" dirty="0">
                <a:solidFill>
                  <a:srgbClr val="0000FF"/>
                </a:solidFill>
                <a:latin typeface="Trebuchet MS"/>
                <a:cs typeface="Trebuchet MS"/>
              </a:rPr>
              <a:t>cat</a:t>
            </a:r>
            <a:r>
              <a:rPr sz="1815" b="1" i="1" spc="95" dirty="0">
                <a:solidFill>
                  <a:srgbClr val="0000FF"/>
                </a:solidFill>
                <a:latin typeface="Trebuchet MS"/>
                <a:cs typeface="Trebuchet MS"/>
              </a:rPr>
              <a:t> </a:t>
            </a:r>
            <a:r>
              <a:rPr sz="1815" b="1" i="1" spc="145" dirty="0">
                <a:solidFill>
                  <a:srgbClr val="0000FF"/>
                </a:solidFill>
                <a:latin typeface="Trebuchet MS"/>
                <a:cs typeface="Trebuchet MS"/>
              </a:rPr>
              <a:t>/sys/fs/cgroup/memory/group0/memory.oom_control</a:t>
            </a:r>
            <a:endParaRPr sz="1815">
              <a:latin typeface="Trebuchet MS"/>
              <a:cs typeface="Trebuchet MS"/>
            </a:endParaRPr>
          </a:p>
          <a:p>
            <a:pPr marL="11527">
              <a:spcBef>
                <a:spcPts val="1243"/>
              </a:spcBef>
            </a:pPr>
            <a:r>
              <a:rPr sz="1815" i="1" spc="54" dirty="0">
                <a:solidFill>
                  <a:srgbClr val="865E00"/>
                </a:solidFill>
                <a:latin typeface="Trebuchet MS"/>
                <a:cs typeface="Trebuchet MS"/>
              </a:rPr>
              <a:t>oom_kill_disable</a:t>
            </a:r>
            <a:r>
              <a:rPr sz="1815" i="1" spc="82" dirty="0">
                <a:solidFill>
                  <a:srgbClr val="865E00"/>
                </a:solidFill>
                <a:latin typeface="Trebuchet MS"/>
                <a:cs typeface="Trebuchet MS"/>
              </a:rPr>
              <a:t> </a:t>
            </a:r>
            <a:r>
              <a:rPr sz="1815" i="1" spc="154" dirty="0">
                <a:solidFill>
                  <a:srgbClr val="865E00"/>
                </a:solidFill>
                <a:latin typeface="Trebuchet MS"/>
                <a:cs typeface="Trebuchet MS"/>
              </a:rPr>
              <a:t>1</a:t>
            </a:r>
            <a:endParaRPr sz="1815">
              <a:latin typeface="Trebuchet MS"/>
              <a:cs typeface="Trebuchet MS"/>
            </a:endParaRPr>
          </a:p>
          <a:p>
            <a:pPr marL="11527">
              <a:spcBef>
                <a:spcPts val="1243"/>
              </a:spcBef>
            </a:pPr>
            <a:r>
              <a:rPr sz="1815" i="1" spc="109" dirty="0">
                <a:solidFill>
                  <a:srgbClr val="865E00"/>
                </a:solidFill>
                <a:latin typeface="Trebuchet MS"/>
                <a:cs typeface="Trebuchet MS"/>
              </a:rPr>
              <a:t>under_oom</a:t>
            </a:r>
            <a:r>
              <a:rPr sz="1815" i="1" spc="68" dirty="0">
                <a:solidFill>
                  <a:srgbClr val="865E00"/>
                </a:solidFill>
                <a:latin typeface="Trebuchet MS"/>
                <a:cs typeface="Trebuchet MS"/>
              </a:rPr>
              <a:t> </a:t>
            </a:r>
            <a:r>
              <a:rPr sz="1815" i="1" spc="154" dirty="0">
                <a:solidFill>
                  <a:srgbClr val="865E00"/>
                </a:solidFill>
                <a:latin typeface="Trebuchet MS"/>
                <a:cs typeface="Trebuchet MS"/>
              </a:rPr>
              <a:t>0</a:t>
            </a:r>
            <a:endParaRPr sz="1815">
              <a:latin typeface="Trebuchet MS"/>
              <a:cs typeface="Trebuchet MS"/>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1966216" y="1421161"/>
            <a:ext cx="8211735" cy="4042550"/>
          </a:xfrm>
          <a:prstGeom prst="rect">
            <a:avLst/>
          </a:prstGeom>
        </p:spPr>
        <p:txBody>
          <a:bodyPr vert="horz" wrap="square" lIns="0" tIns="11526" rIns="0" bIns="0" rtlCol="0">
            <a:spAutoFit/>
          </a:bodyPr>
          <a:lstStyle/>
          <a:p>
            <a:pPr marL="11527" marR="795906">
              <a:lnSpc>
                <a:spcPct val="157100"/>
              </a:lnSpc>
              <a:spcBef>
                <a:spcPts val="91"/>
              </a:spcBef>
            </a:pPr>
            <a:r>
              <a:rPr sz="1815" spc="145" dirty="0">
                <a:latin typeface="Trebuchet MS"/>
                <a:cs typeface="Trebuchet MS"/>
              </a:rPr>
              <a:t>Now</a:t>
            </a:r>
            <a:r>
              <a:rPr sz="1815" spc="41" dirty="0">
                <a:latin typeface="Trebuchet MS"/>
                <a:cs typeface="Trebuchet MS"/>
              </a:rPr>
              <a:t> </a:t>
            </a:r>
            <a:r>
              <a:rPr sz="1815" spc="118" dirty="0">
                <a:latin typeface="Trebuchet MS"/>
                <a:cs typeface="Trebuchet MS"/>
              </a:rPr>
              <a:t>run</a:t>
            </a:r>
            <a:r>
              <a:rPr sz="1815" spc="41" dirty="0">
                <a:latin typeface="Trebuchet MS"/>
                <a:cs typeface="Trebuchet MS"/>
              </a:rPr>
              <a:t> </a:t>
            </a:r>
            <a:r>
              <a:rPr sz="1815" spc="172" dirty="0">
                <a:latin typeface="Trebuchet MS"/>
                <a:cs typeface="Trebuchet MS"/>
              </a:rPr>
              <a:t>some</a:t>
            </a:r>
            <a:r>
              <a:rPr sz="1815" spc="45" dirty="0">
                <a:latin typeface="Trebuchet MS"/>
                <a:cs typeface="Trebuchet MS"/>
              </a:rPr>
              <a:t> </a:t>
            </a:r>
            <a:r>
              <a:rPr sz="1815" spc="159" dirty="0">
                <a:latin typeface="Trebuchet MS"/>
                <a:cs typeface="Trebuchet MS"/>
              </a:rPr>
              <a:t>memory</a:t>
            </a:r>
            <a:r>
              <a:rPr sz="1815" spc="41" dirty="0">
                <a:latin typeface="Trebuchet MS"/>
                <a:cs typeface="Trebuchet MS"/>
              </a:rPr>
              <a:t> </a:t>
            </a:r>
            <a:r>
              <a:rPr sz="1815" spc="159" dirty="0">
                <a:latin typeface="Trebuchet MS"/>
                <a:cs typeface="Trebuchet MS"/>
              </a:rPr>
              <a:t>hogging</a:t>
            </a:r>
            <a:r>
              <a:rPr sz="1815" spc="32" dirty="0">
                <a:latin typeface="Trebuchet MS"/>
                <a:cs typeface="Trebuchet MS"/>
              </a:rPr>
              <a:t> </a:t>
            </a:r>
            <a:r>
              <a:rPr sz="1815" spc="127" dirty="0">
                <a:latin typeface="Trebuchet MS"/>
                <a:cs typeface="Trebuchet MS"/>
              </a:rPr>
              <a:t>process</a:t>
            </a:r>
            <a:r>
              <a:rPr sz="1815" spc="36" dirty="0">
                <a:latin typeface="Trebuchet MS"/>
                <a:cs typeface="Trebuchet MS"/>
              </a:rPr>
              <a:t> </a:t>
            </a:r>
            <a:r>
              <a:rPr sz="1815" spc="68" dirty="0">
                <a:latin typeface="Trebuchet MS"/>
                <a:cs typeface="Trebuchet MS"/>
              </a:rPr>
              <a:t>in</a:t>
            </a:r>
            <a:r>
              <a:rPr sz="1815" spc="32" dirty="0">
                <a:latin typeface="Trebuchet MS"/>
                <a:cs typeface="Trebuchet MS"/>
              </a:rPr>
              <a:t> </a:t>
            </a:r>
            <a:r>
              <a:rPr sz="1815" spc="82" dirty="0">
                <a:latin typeface="Trebuchet MS"/>
                <a:cs typeface="Trebuchet MS"/>
              </a:rPr>
              <a:t>this</a:t>
            </a:r>
            <a:r>
              <a:rPr sz="1815" spc="41" dirty="0">
                <a:latin typeface="Trebuchet MS"/>
                <a:cs typeface="Trebuchet MS"/>
              </a:rPr>
              <a:t> </a:t>
            </a:r>
            <a:r>
              <a:rPr sz="1815" spc="91" dirty="0">
                <a:latin typeface="Trebuchet MS"/>
                <a:cs typeface="Trebuchet MS"/>
              </a:rPr>
              <a:t>cgroup,</a:t>
            </a:r>
            <a:r>
              <a:rPr sz="1815" spc="32" dirty="0">
                <a:latin typeface="Trebuchet MS"/>
                <a:cs typeface="Trebuchet MS"/>
              </a:rPr>
              <a:t> </a:t>
            </a:r>
            <a:r>
              <a:rPr sz="1815" spc="100" dirty="0">
                <a:latin typeface="Trebuchet MS"/>
                <a:cs typeface="Trebuchet MS"/>
              </a:rPr>
              <a:t>which</a:t>
            </a:r>
            <a:r>
              <a:rPr sz="1815" spc="41" dirty="0">
                <a:latin typeface="Trebuchet MS"/>
                <a:cs typeface="Trebuchet MS"/>
              </a:rPr>
              <a:t> </a:t>
            </a:r>
            <a:r>
              <a:rPr sz="1815" spc="64" dirty="0">
                <a:latin typeface="Trebuchet MS"/>
                <a:cs typeface="Trebuchet MS"/>
              </a:rPr>
              <a:t>is </a:t>
            </a:r>
            <a:r>
              <a:rPr sz="1815" spc="136" dirty="0">
                <a:latin typeface="Trebuchet MS"/>
                <a:cs typeface="Trebuchet MS"/>
              </a:rPr>
              <a:t>known</a:t>
            </a:r>
            <a:r>
              <a:rPr sz="1815" spc="82" dirty="0">
                <a:latin typeface="Trebuchet MS"/>
                <a:cs typeface="Trebuchet MS"/>
              </a:rPr>
              <a:t> </a:t>
            </a:r>
            <a:r>
              <a:rPr sz="1815" spc="54" dirty="0">
                <a:latin typeface="Trebuchet MS"/>
                <a:cs typeface="Trebuchet MS"/>
              </a:rPr>
              <a:t>to</a:t>
            </a:r>
            <a:r>
              <a:rPr sz="1815" spc="77" dirty="0">
                <a:latin typeface="Trebuchet MS"/>
                <a:cs typeface="Trebuchet MS"/>
              </a:rPr>
              <a:t> </a:t>
            </a:r>
            <a:r>
              <a:rPr sz="1815" spc="127" dirty="0">
                <a:latin typeface="Trebuchet MS"/>
                <a:cs typeface="Trebuchet MS"/>
              </a:rPr>
              <a:t>be</a:t>
            </a:r>
            <a:r>
              <a:rPr sz="1815" spc="91" dirty="0">
                <a:latin typeface="Trebuchet MS"/>
                <a:cs typeface="Trebuchet MS"/>
              </a:rPr>
              <a:t> </a:t>
            </a:r>
            <a:r>
              <a:rPr sz="1815" dirty="0">
                <a:latin typeface="Trebuchet MS"/>
                <a:cs typeface="Trebuchet MS"/>
              </a:rPr>
              <a:t>killed</a:t>
            </a:r>
            <a:r>
              <a:rPr sz="1815" spc="77" dirty="0">
                <a:latin typeface="Trebuchet MS"/>
                <a:cs typeface="Trebuchet MS"/>
              </a:rPr>
              <a:t> </a:t>
            </a:r>
            <a:r>
              <a:rPr sz="1815" spc="59" dirty="0">
                <a:latin typeface="Trebuchet MS"/>
                <a:cs typeface="Trebuchet MS"/>
              </a:rPr>
              <a:t>with</a:t>
            </a:r>
            <a:r>
              <a:rPr sz="1815" spc="73" dirty="0">
                <a:latin typeface="Trebuchet MS"/>
                <a:cs typeface="Trebuchet MS"/>
              </a:rPr>
              <a:t> </a:t>
            </a:r>
            <a:r>
              <a:rPr sz="1815" spc="168" dirty="0">
                <a:latin typeface="Trebuchet MS"/>
                <a:cs typeface="Trebuchet MS"/>
              </a:rPr>
              <a:t>oom</a:t>
            </a:r>
            <a:r>
              <a:rPr sz="1815" spc="86" dirty="0">
                <a:latin typeface="Trebuchet MS"/>
                <a:cs typeface="Trebuchet MS"/>
              </a:rPr>
              <a:t> </a:t>
            </a:r>
            <a:r>
              <a:rPr sz="1815" dirty="0">
                <a:latin typeface="Trebuchet MS"/>
                <a:cs typeface="Trebuchet MS"/>
              </a:rPr>
              <a:t>killer</a:t>
            </a:r>
            <a:r>
              <a:rPr sz="1815" spc="77" dirty="0">
                <a:latin typeface="Trebuchet MS"/>
                <a:cs typeface="Trebuchet MS"/>
              </a:rPr>
              <a:t> </a:t>
            </a:r>
            <a:r>
              <a:rPr sz="1815" spc="68" dirty="0">
                <a:latin typeface="Trebuchet MS"/>
                <a:cs typeface="Trebuchet MS"/>
              </a:rPr>
              <a:t>in</a:t>
            </a:r>
            <a:r>
              <a:rPr sz="1815" spc="77" dirty="0">
                <a:latin typeface="Trebuchet MS"/>
                <a:cs typeface="Trebuchet MS"/>
              </a:rPr>
              <a:t> </a:t>
            </a:r>
            <a:r>
              <a:rPr sz="1815" spc="91" dirty="0">
                <a:latin typeface="Trebuchet MS"/>
                <a:cs typeface="Trebuchet MS"/>
              </a:rPr>
              <a:t>the</a:t>
            </a:r>
            <a:r>
              <a:rPr sz="1815" spc="82" dirty="0">
                <a:latin typeface="Trebuchet MS"/>
                <a:cs typeface="Trebuchet MS"/>
              </a:rPr>
              <a:t> </a:t>
            </a:r>
            <a:r>
              <a:rPr sz="1815" spc="68" dirty="0">
                <a:latin typeface="Trebuchet MS"/>
                <a:cs typeface="Trebuchet MS"/>
              </a:rPr>
              <a:t>default</a:t>
            </a:r>
            <a:r>
              <a:rPr sz="1815" spc="77" dirty="0">
                <a:latin typeface="Trebuchet MS"/>
                <a:cs typeface="Trebuchet MS"/>
              </a:rPr>
              <a:t> </a:t>
            </a:r>
            <a:r>
              <a:rPr sz="1815" spc="118" dirty="0">
                <a:latin typeface="Trebuchet MS"/>
                <a:cs typeface="Trebuchet MS"/>
              </a:rPr>
              <a:t>namespace.</a:t>
            </a:r>
            <a:endParaRPr sz="1815">
              <a:latin typeface="Trebuchet MS"/>
              <a:cs typeface="Trebuchet MS"/>
            </a:endParaRPr>
          </a:p>
          <a:p>
            <a:pPr marL="284129" indent="-272602">
              <a:spcBef>
                <a:spcPts val="1243"/>
              </a:spcBef>
              <a:buChar char="●"/>
              <a:tabLst>
                <a:tab pos="284129" algn="l"/>
              </a:tabLst>
            </a:pPr>
            <a:r>
              <a:rPr sz="1815" spc="95" dirty="0">
                <a:latin typeface="Trebuchet MS"/>
                <a:cs typeface="Trebuchet MS"/>
              </a:rPr>
              <a:t>This</a:t>
            </a:r>
            <a:r>
              <a:rPr sz="1815" spc="41" dirty="0">
                <a:latin typeface="Trebuchet MS"/>
                <a:cs typeface="Trebuchet MS"/>
              </a:rPr>
              <a:t> </a:t>
            </a:r>
            <a:r>
              <a:rPr sz="1815" spc="123" dirty="0">
                <a:latin typeface="Trebuchet MS"/>
                <a:cs typeface="Trebuchet MS"/>
              </a:rPr>
              <a:t>process</a:t>
            </a:r>
            <a:r>
              <a:rPr sz="1815" spc="41" dirty="0">
                <a:latin typeface="Trebuchet MS"/>
                <a:cs typeface="Trebuchet MS"/>
              </a:rPr>
              <a:t> </a:t>
            </a:r>
            <a:r>
              <a:rPr sz="1815" dirty="0">
                <a:latin typeface="Trebuchet MS"/>
                <a:cs typeface="Trebuchet MS"/>
              </a:rPr>
              <a:t>will</a:t>
            </a:r>
            <a:r>
              <a:rPr sz="1815" spc="59" dirty="0">
                <a:latin typeface="Trebuchet MS"/>
                <a:cs typeface="Trebuchet MS"/>
              </a:rPr>
              <a:t> </a:t>
            </a:r>
            <a:r>
              <a:rPr sz="1815" b="1" spc="191" dirty="0">
                <a:latin typeface="Trebuchet MS"/>
                <a:cs typeface="Trebuchet MS"/>
              </a:rPr>
              <a:t>not</a:t>
            </a:r>
            <a:r>
              <a:rPr sz="1815" b="1" spc="100" dirty="0">
                <a:latin typeface="Trebuchet MS"/>
                <a:cs typeface="Trebuchet MS"/>
              </a:rPr>
              <a:t> </a:t>
            </a:r>
            <a:r>
              <a:rPr sz="1815" spc="136" dirty="0">
                <a:latin typeface="Trebuchet MS"/>
                <a:cs typeface="Trebuchet MS"/>
              </a:rPr>
              <a:t>be</a:t>
            </a:r>
            <a:r>
              <a:rPr sz="1815" spc="50" dirty="0">
                <a:latin typeface="Trebuchet MS"/>
                <a:cs typeface="Trebuchet MS"/>
              </a:rPr>
              <a:t> </a:t>
            </a:r>
            <a:r>
              <a:rPr sz="1815" spc="-9" dirty="0">
                <a:latin typeface="Trebuchet MS"/>
                <a:cs typeface="Trebuchet MS"/>
              </a:rPr>
              <a:t>killed.</a:t>
            </a:r>
            <a:endParaRPr sz="1815">
              <a:latin typeface="Trebuchet MS"/>
              <a:cs typeface="Trebuchet MS"/>
            </a:endParaRPr>
          </a:p>
          <a:p>
            <a:pPr marL="284129" indent="-272602">
              <a:spcBef>
                <a:spcPts val="1243"/>
              </a:spcBef>
              <a:buChar char="●"/>
              <a:tabLst>
                <a:tab pos="284129" algn="l"/>
              </a:tabLst>
            </a:pPr>
            <a:r>
              <a:rPr sz="1815" dirty="0">
                <a:latin typeface="Trebuchet MS"/>
                <a:cs typeface="Trebuchet MS"/>
              </a:rPr>
              <a:t>After</a:t>
            </a:r>
            <a:r>
              <a:rPr sz="1815" spc="68" dirty="0">
                <a:latin typeface="Trebuchet MS"/>
                <a:cs typeface="Trebuchet MS"/>
              </a:rPr>
              <a:t> </a:t>
            </a:r>
            <a:r>
              <a:rPr sz="1815" spc="177" dirty="0">
                <a:latin typeface="Trebuchet MS"/>
                <a:cs typeface="Trebuchet MS"/>
              </a:rPr>
              <a:t>some</a:t>
            </a:r>
            <a:r>
              <a:rPr sz="1815" spc="73" dirty="0">
                <a:latin typeface="Trebuchet MS"/>
                <a:cs typeface="Trebuchet MS"/>
              </a:rPr>
              <a:t> </a:t>
            </a:r>
            <a:r>
              <a:rPr sz="1815" spc="45" dirty="0">
                <a:latin typeface="Trebuchet MS"/>
                <a:cs typeface="Trebuchet MS"/>
              </a:rPr>
              <a:t>time,</a:t>
            </a:r>
            <a:r>
              <a:rPr sz="1815" spc="64" dirty="0">
                <a:latin typeface="Trebuchet MS"/>
                <a:cs typeface="Trebuchet MS"/>
              </a:rPr>
              <a:t> </a:t>
            </a:r>
            <a:r>
              <a:rPr sz="1815" spc="91" dirty="0">
                <a:latin typeface="Trebuchet MS"/>
                <a:cs typeface="Trebuchet MS"/>
              </a:rPr>
              <a:t>the</a:t>
            </a:r>
            <a:r>
              <a:rPr sz="1815" spc="77" dirty="0">
                <a:latin typeface="Trebuchet MS"/>
                <a:cs typeface="Trebuchet MS"/>
              </a:rPr>
              <a:t> </a:t>
            </a:r>
            <a:r>
              <a:rPr sz="1815" spc="113" dirty="0">
                <a:latin typeface="Trebuchet MS"/>
                <a:cs typeface="Trebuchet MS"/>
              </a:rPr>
              <a:t>value</a:t>
            </a:r>
            <a:r>
              <a:rPr sz="1815" spc="77" dirty="0">
                <a:latin typeface="Trebuchet MS"/>
                <a:cs typeface="Trebuchet MS"/>
              </a:rPr>
              <a:t> </a:t>
            </a:r>
            <a:r>
              <a:rPr sz="1815" dirty="0">
                <a:latin typeface="Trebuchet MS"/>
                <a:cs typeface="Trebuchet MS"/>
              </a:rPr>
              <a:t>of</a:t>
            </a:r>
            <a:r>
              <a:rPr sz="1815" spc="100" dirty="0">
                <a:latin typeface="Trebuchet MS"/>
                <a:cs typeface="Trebuchet MS"/>
              </a:rPr>
              <a:t> </a:t>
            </a:r>
            <a:r>
              <a:rPr sz="1815" b="1" i="1" spc="185" dirty="0">
                <a:latin typeface="Trebuchet MS"/>
                <a:cs typeface="Trebuchet MS"/>
              </a:rPr>
              <a:t>under_oom</a:t>
            </a:r>
            <a:r>
              <a:rPr sz="1815" b="1" i="1" spc="86" dirty="0">
                <a:latin typeface="Trebuchet MS"/>
                <a:cs typeface="Trebuchet MS"/>
              </a:rPr>
              <a:t> </a:t>
            </a:r>
            <a:r>
              <a:rPr sz="1815" dirty="0">
                <a:latin typeface="Trebuchet MS"/>
                <a:cs typeface="Trebuchet MS"/>
              </a:rPr>
              <a:t>will</a:t>
            </a:r>
            <a:r>
              <a:rPr sz="1815" spc="64" dirty="0">
                <a:latin typeface="Trebuchet MS"/>
                <a:cs typeface="Trebuchet MS"/>
              </a:rPr>
              <a:t> </a:t>
            </a:r>
            <a:r>
              <a:rPr sz="1815" spc="150" dirty="0">
                <a:latin typeface="Trebuchet MS"/>
                <a:cs typeface="Trebuchet MS"/>
              </a:rPr>
              <a:t>change</a:t>
            </a:r>
            <a:r>
              <a:rPr sz="1815" spc="73" dirty="0">
                <a:latin typeface="Trebuchet MS"/>
                <a:cs typeface="Trebuchet MS"/>
              </a:rPr>
              <a:t> </a:t>
            </a:r>
            <a:r>
              <a:rPr sz="1815" spc="54" dirty="0">
                <a:latin typeface="Trebuchet MS"/>
                <a:cs typeface="Trebuchet MS"/>
              </a:rPr>
              <a:t>to</a:t>
            </a:r>
            <a:r>
              <a:rPr sz="1815" spc="73" dirty="0">
                <a:latin typeface="Trebuchet MS"/>
                <a:cs typeface="Trebuchet MS"/>
              </a:rPr>
              <a:t> </a:t>
            </a:r>
            <a:r>
              <a:rPr sz="1815" spc="154" dirty="0">
                <a:latin typeface="Trebuchet MS"/>
                <a:cs typeface="Trebuchet MS"/>
              </a:rPr>
              <a:t>1</a:t>
            </a:r>
            <a:endParaRPr sz="1815">
              <a:latin typeface="Trebuchet MS"/>
              <a:cs typeface="Trebuchet MS"/>
            </a:endParaRPr>
          </a:p>
          <a:p>
            <a:pPr marL="284129" indent="-272602">
              <a:spcBef>
                <a:spcPts val="1243"/>
              </a:spcBef>
              <a:buChar char="●"/>
              <a:tabLst>
                <a:tab pos="284129" algn="l"/>
              </a:tabLst>
            </a:pPr>
            <a:r>
              <a:rPr sz="1815" dirty="0">
                <a:latin typeface="Trebuchet MS"/>
                <a:cs typeface="Trebuchet MS"/>
              </a:rPr>
              <a:t>After</a:t>
            </a:r>
            <a:r>
              <a:rPr sz="1815" spc="113" dirty="0">
                <a:latin typeface="Trebuchet MS"/>
                <a:cs typeface="Trebuchet MS"/>
              </a:rPr>
              <a:t> </a:t>
            </a:r>
            <a:r>
              <a:rPr sz="1815" spc="109" dirty="0">
                <a:latin typeface="Trebuchet MS"/>
                <a:cs typeface="Trebuchet MS"/>
              </a:rPr>
              <a:t>enabling</a:t>
            </a:r>
            <a:r>
              <a:rPr sz="1815" spc="113" dirty="0">
                <a:latin typeface="Trebuchet MS"/>
                <a:cs typeface="Trebuchet MS"/>
              </a:rPr>
              <a:t> </a:t>
            </a:r>
            <a:r>
              <a:rPr sz="1815" spc="91" dirty="0">
                <a:latin typeface="Trebuchet MS"/>
                <a:cs typeface="Trebuchet MS"/>
              </a:rPr>
              <a:t>the</a:t>
            </a:r>
            <a:r>
              <a:rPr sz="1815" spc="123" dirty="0">
                <a:latin typeface="Trebuchet MS"/>
                <a:cs typeface="Trebuchet MS"/>
              </a:rPr>
              <a:t> </a:t>
            </a:r>
            <a:r>
              <a:rPr sz="1815" spc="218" dirty="0">
                <a:latin typeface="Trebuchet MS"/>
                <a:cs typeface="Trebuchet MS"/>
              </a:rPr>
              <a:t>OOM</a:t>
            </a:r>
            <a:r>
              <a:rPr sz="1815" spc="109" dirty="0">
                <a:latin typeface="Trebuchet MS"/>
                <a:cs typeface="Trebuchet MS"/>
              </a:rPr>
              <a:t> </a:t>
            </a:r>
            <a:r>
              <a:rPr sz="1815" dirty="0">
                <a:latin typeface="Trebuchet MS"/>
                <a:cs typeface="Trebuchet MS"/>
              </a:rPr>
              <a:t>killer</a:t>
            </a:r>
            <a:r>
              <a:rPr sz="1815" spc="113" dirty="0">
                <a:latin typeface="Trebuchet MS"/>
                <a:cs typeface="Trebuchet MS"/>
              </a:rPr>
              <a:t> </a:t>
            </a:r>
            <a:r>
              <a:rPr sz="1815" spc="91" dirty="0">
                <a:latin typeface="Trebuchet MS"/>
                <a:cs typeface="Trebuchet MS"/>
              </a:rPr>
              <a:t>again:</a:t>
            </a:r>
            <a:endParaRPr sz="1815">
              <a:latin typeface="Trebuchet MS"/>
              <a:cs typeface="Trebuchet MS"/>
            </a:endParaRPr>
          </a:p>
          <a:p>
            <a:pPr marL="11527">
              <a:spcBef>
                <a:spcPts val="1243"/>
              </a:spcBef>
            </a:pPr>
            <a:r>
              <a:rPr sz="1815" b="1" i="1" spc="218" dirty="0">
                <a:solidFill>
                  <a:srgbClr val="0000FF"/>
                </a:solidFill>
                <a:latin typeface="Trebuchet MS"/>
                <a:cs typeface="Trebuchet MS"/>
              </a:rPr>
              <a:t>echo</a:t>
            </a:r>
            <a:r>
              <a:rPr sz="1815" b="1" i="1" spc="86" dirty="0">
                <a:solidFill>
                  <a:srgbClr val="0000FF"/>
                </a:solidFill>
                <a:latin typeface="Trebuchet MS"/>
                <a:cs typeface="Trebuchet MS"/>
              </a:rPr>
              <a:t> </a:t>
            </a:r>
            <a:r>
              <a:rPr sz="1815" b="1" i="1" spc="191" dirty="0">
                <a:solidFill>
                  <a:srgbClr val="0000FF"/>
                </a:solidFill>
                <a:latin typeface="Trebuchet MS"/>
                <a:cs typeface="Trebuchet MS"/>
              </a:rPr>
              <a:t>0</a:t>
            </a:r>
            <a:r>
              <a:rPr sz="1815" b="1" i="1" spc="77" dirty="0">
                <a:solidFill>
                  <a:srgbClr val="0000FF"/>
                </a:solidFill>
                <a:latin typeface="Trebuchet MS"/>
                <a:cs typeface="Trebuchet MS"/>
              </a:rPr>
              <a:t> </a:t>
            </a:r>
            <a:r>
              <a:rPr sz="1815" b="1" i="1" spc="445" dirty="0">
                <a:solidFill>
                  <a:srgbClr val="0000FF"/>
                </a:solidFill>
                <a:latin typeface="Trebuchet MS"/>
                <a:cs typeface="Trebuchet MS"/>
              </a:rPr>
              <a:t>&gt;</a:t>
            </a:r>
            <a:r>
              <a:rPr sz="1815" b="1" i="1" spc="91" dirty="0">
                <a:solidFill>
                  <a:srgbClr val="0000FF"/>
                </a:solidFill>
                <a:latin typeface="Trebuchet MS"/>
                <a:cs typeface="Trebuchet MS"/>
              </a:rPr>
              <a:t> </a:t>
            </a:r>
            <a:r>
              <a:rPr sz="1815" b="1" i="1" spc="145" dirty="0">
                <a:solidFill>
                  <a:srgbClr val="0000FF"/>
                </a:solidFill>
                <a:latin typeface="Trebuchet MS"/>
                <a:cs typeface="Trebuchet MS"/>
              </a:rPr>
              <a:t>/sys/fs/cgroup/memory/group0/memory.oom_control</a:t>
            </a:r>
            <a:endParaRPr sz="1815">
              <a:latin typeface="Trebuchet MS"/>
              <a:cs typeface="Trebuchet MS"/>
            </a:endParaRPr>
          </a:p>
          <a:p>
            <a:pPr marL="11527">
              <a:spcBef>
                <a:spcPts val="1243"/>
              </a:spcBef>
            </a:pPr>
            <a:r>
              <a:rPr sz="1815" dirty="0">
                <a:latin typeface="Trebuchet MS"/>
                <a:cs typeface="Trebuchet MS"/>
              </a:rPr>
              <a:t>You</a:t>
            </a:r>
            <a:r>
              <a:rPr sz="1815" spc="77" dirty="0">
                <a:latin typeface="Trebuchet MS"/>
                <a:cs typeface="Trebuchet MS"/>
              </a:rPr>
              <a:t> </a:t>
            </a:r>
            <a:r>
              <a:rPr sz="1815" dirty="0">
                <a:latin typeface="Trebuchet MS"/>
                <a:cs typeface="Trebuchet MS"/>
              </a:rPr>
              <a:t>will</a:t>
            </a:r>
            <a:r>
              <a:rPr sz="1815" spc="68" dirty="0">
                <a:latin typeface="Trebuchet MS"/>
                <a:cs typeface="Trebuchet MS"/>
              </a:rPr>
              <a:t> </a:t>
            </a:r>
            <a:r>
              <a:rPr sz="1815" spc="118" dirty="0">
                <a:latin typeface="Trebuchet MS"/>
                <a:cs typeface="Trebuchet MS"/>
              </a:rPr>
              <a:t>get</a:t>
            </a:r>
            <a:r>
              <a:rPr sz="1815" spc="77" dirty="0">
                <a:latin typeface="Trebuchet MS"/>
                <a:cs typeface="Trebuchet MS"/>
              </a:rPr>
              <a:t> </a:t>
            </a:r>
            <a:r>
              <a:rPr sz="1815" spc="154" dirty="0">
                <a:latin typeface="Trebuchet MS"/>
                <a:cs typeface="Trebuchet MS"/>
              </a:rPr>
              <a:t>soon</a:t>
            </a:r>
            <a:r>
              <a:rPr sz="1815" spc="82" dirty="0">
                <a:latin typeface="Trebuchet MS"/>
                <a:cs typeface="Trebuchet MS"/>
              </a:rPr>
              <a:t> </a:t>
            </a:r>
            <a:r>
              <a:rPr sz="1815" spc="91" dirty="0">
                <a:latin typeface="Trebuchet MS"/>
                <a:cs typeface="Trebuchet MS"/>
              </a:rPr>
              <a:t>the</a:t>
            </a:r>
            <a:r>
              <a:rPr sz="1815" spc="82" dirty="0">
                <a:latin typeface="Trebuchet MS"/>
                <a:cs typeface="Trebuchet MS"/>
              </a:rPr>
              <a:t> </a:t>
            </a:r>
            <a:r>
              <a:rPr sz="1815" spc="218" dirty="0">
                <a:latin typeface="Trebuchet MS"/>
                <a:cs typeface="Trebuchet MS"/>
              </a:rPr>
              <a:t>OOM</a:t>
            </a:r>
            <a:r>
              <a:rPr sz="1815" spc="73" dirty="0">
                <a:latin typeface="Trebuchet MS"/>
                <a:cs typeface="Trebuchet MS"/>
              </a:rPr>
              <a:t> </a:t>
            </a:r>
            <a:r>
              <a:rPr sz="1815" dirty="0">
                <a:latin typeface="Trebuchet MS"/>
                <a:cs typeface="Trebuchet MS"/>
              </a:rPr>
              <a:t>“Killed”</a:t>
            </a:r>
            <a:r>
              <a:rPr sz="1815" spc="82" dirty="0">
                <a:latin typeface="Trebuchet MS"/>
                <a:cs typeface="Trebuchet MS"/>
              </a:rPr>
              <a:t> </a:t>
            </a:r>
            <a:r>
              <a:rPr sz="1815" spc="136" dirty="0">
                <a:latin typeface="Trebuchet MS"/>
                <a:cs typeface="Trebuchet MS"/>
              </a:rPr>
              <a:t>message.</a:t>
            </a:r>
            <a:endParaRPr sz="1815">
              <a:latin typeface="Trebuchet MS"/>
              <a:cs typeface="Trebuchet MS"/>
            </a:endParaRPr>
          </a:p>
          <a:p>
            <a:pPr marL="11527" marR="4611">
              <a:lnSpc>
                <a:spcPct val="98100"/>
              </a:lnSpc>
              <a:spcBef>
                <a:spcPts val="1284"/>
              </a:spcBef>
            </a:pPr>
            <a:r>
              <a:rPr sz="1815" spc="159" dirty="0">
                <a:latin typeface="Trebuchet MS"/>
                <a:cs typeface="Trebuchet MS"/>
              </a:rPr>
              <a:t>Use</a:t>
            </a:r>
            <a:r>
              <a:rPr sz="1815" spc="68" dirty="0">
                <a:latin typeface="Trebuchet MS"/>
                <a:cs typeface="Trebuchet MS"/>
              </a:rPr>
              <a:t> </a:t>
            </a:r>
            <a:r>
              <a:rPr sz="1815" spc="103" dirty="0">
                <a:latin typeface="Trebuchet MS"/>
                <a:cs typeface="Trebuchet MS"/>
              </a:rPr>
              <a:t>case:</a:t>
            </a:r>
            <a:r>
              <a:rPr sz="1815" spc="54" dirty="0">
                <a:latin typeface="Trebuchet MS"/>
                <a:cs typeface="Trebuchet MS"/>
              </a:rPr>
              <a:t> </a:t>
            </a:r>
            <a:r>
              <a:rPr sz="1815" spc="118" dirty="0">
                <a:latin typeface="Trebuchet MS"/>
                <a:cs typeface="Trebuchet MS"/>
              </a:rPr>
              <a:t>keep</a:t>
            </a:r>
            <a:r>
              <a:rPr sz="1815" spc="68" dirty="0">
                <a:latin typeface="Trebuchet MS"/>
                <a:cs typeface="Trebuchet MS"/>
              </a:rPr>
              <a:t> </a:t>
            </a:r>
            <a:r>
              <a:rPr sz="1815" dirty="0">
                <a:latin typeface="Trebuchet MS"/>
                <a:cs typeface="Trebuchet MS"/>
              </a:rPr>
              <a:t>critical</a:t>
            </a:r>
            <a:r>
              <a:rPr sz="1815" spc="59" dirty="0">
                <a:latin typeface="Trebuchet MS"/>
                <a:cs typeface="Trebuchet MS"/>
              </a:rPr>
              <a:t> </a:t>
            </a:r>
            <a:r>
              <a:rPr sz="1815" spc="132" dirty="0">
                <a:latin typeface="Trebuchet MS"/>
                <a:cs typeface="Trebuchet MS"/>
              </a:rPr>
              <a:t>processes</a:t>
            </a:r>
            <a:r>
              <a:rPr sz="1815" spc="68" dirty="0">
                <a:latin typeface="Trebuchet MS"/>
                <a:cs typeface="Trebuchet MS"/>
              </a:rPr>
              <a:t> </a:t>
            </a:r>
            <a:r>
              <a:rPr sz="1815" spc="86" dirty="0">
                <a:latin typeface="Trebuchet MS"/>
                <a:cs typeface="Trebuchet MS"/>
              </a:rPr>
              <a:t>from</a:t>
            </a:r>
            <a:r>
              <a:rPr sz="1815" spc="68" dirty="0">
                <a:latin typeface="Trebuchet MS"/>
                <a:cs typeface="Trebuchet MS"/>
              </a:rPr>
              <a:t> </a:t>
            </a:r>
            <a:r>
              <a:rPr sz="1815" spc="123" dirty="0">
                <a:latin typeface="Trebuchet MS"/>
                <a:cs typeface="Trebuchet MS"/>
              </a:rPr>
              <a:t>being</a:t>
            </a:r>
            <a:r>
              <a:rPr sz="1815" spc="73" dirty="0">
                <a:latin typeface="Trebuchet MS"/>
                <a:cs typeface="Trebuchet MS"/>
              </a:rPr>
              <a:t> </a:t>
            </a:r>
            <a:r>
              <a:rPr sz="1815" spc="109" dirty="0">
                <a:latin typeface="Trebuchet MS"/>
                <a:cs typeface="Trebuchet MS"/>
              </a:rPr>
              <a:t>destroyed</a:t>
            </a:r>
            <a:r>
              <a:rPr sz="1815" spc="64" dirty="0">
                <a:latin typeface="Trebuchet MS"/>
                <a:cs typeface="Trebuchet MS"/>
              </a:rPr>
              <a:t> </a:t>
            </a:r>
            <a:r>
              <a:rPr sz="1815" spc="150" dirty="0">
                <a:latin typeface="Trebuchet MS"/>
                <a:cs typeface="Trebuchet MS"/>
              </a:rPr>
              <a:t>by</a:t>
            </a:r>
            <a:r>
              <a:rPr sz="1815" spc="73" dirty="0">
                <a:latin typeface="Trebuchet MS"/>
                <a:cs typeface="Trebuchet MS"/>
              </a:rPr>
              <a:t> </a:t>
            </a:r>
            <a:r>
              <a:rPr sz="1815" spc="136" dirty="0">
                <a:latin typeface="Trebuchet MS"/>
                <a:cs typeface="Trebuchet MS"/>
              </a:rPr>
              <a:t>OOM.</a:t>
            </a:r>
            <a:r>
              <a:rPr sz="1815" spc="59" dirty="0">
                <a:latin typeface="Trebuchet MS"/>
                <a:cs typeface="Trebuchet MS"/>
              </a:rPr>
              <a:t> </a:t>
            </a:r>
            <a:r>
              <a:rPr sz="1815" spc="36" dirty="0">
                <a:latin typeface="Trebuchet MS"/>
                <a:cs typeface="Trebuchet MS"/>
              </a:rPr>
              <a:t>For </a:t>
            </a:r>
            <a:r>
              <a:rPr sz="1815" spc="95" dirty="0">
                <a:latin typeface="Trebuchet MS"/>
                <a:cs typeface="Trebuchet MS"/>
              </a:rPr>
              <a:t>example,</a:t>
            </a:r>
            <a:r>
              <a:rPr sz="1815" spc="32" dirty="0">
                <a:latin typeface="Trebuchet MS"/>
                <a:cs typeface="Trebuchet MS"/>
              </a:rPr>
              <a:t> </a:t>
            </a:r>
            <a:r>
              <a:rPr sz="1815" spc="95" dirty="0">
                <a:latin typeface="Trebuchet MS"/>
                <a:cs typeface="Trebuchet MS"/>
              </a:rPr>
              <a:t>disable</a:t>
            </a:r>
            <a:r>
              <a:rPr sz="1815" spc="64" dirty="0">
                <a:latin typeface="Trebuchet MS"/>
                <a:cs typeface="Trebuchet MS"/>
              </a:rPr>
              <a:t> </a:t>
            </a:r>
            <a:r>
              <a:rPr sz="1815" b="1" i="1" spc="241" dirty="0">
                <a:latin typeface="Trebuchet MS"/>
                <a:cs typeface="Trebuchet MS"/>
              </a:rPr>
              <a:t>sshd</a:t>
            </a:r>
            <a:r>
              <a:rPr sz="1815" b="1" i="1" spc="54" dirty="0">
                <a:latin typeface="Trebuchet MS"/>
                <a:cs typeface="Trebuchet MS"/>
              </a:rPr>
              <a:t> </a:t>
            </a:r>
            <a:r>
              <a:rPr sz="1815" spc="86" dirty="0">
                <a:latin typeface="Trebuchet MS"/>
                <a:cs typeface="Trebuchet MS"/>
              </a:rPr>
              <a:t>from</a:t>
            </a:r>
            <a:r>
              <a:rPr sz="1815" spc="45" dirty="0">
                <a:latin typeface="Trebuchet MS"/>
                <a:cs typeface="Trebuchet MS"/>
              </a:rPr>
              <a:t> </a:t>
            </a:r>
            <a:r>
              <a:rPr sz="1815" spc="123" dirty="0">
                <a:latin typeface="Trebuchet MS"/>
                <a:cs typeface="Trebuchet MS"/>
              </a:rPr>
              <a:t>being</a:t>
            </a:r>
            <a:r>
              <a:rPr sz="1815" spc="36" dirty="0">
                <a:latin typeface="Trebuchet MS"/>
                <a:cs typeface="Trebuchet MS"/>
              </a:rPr>
              <a:t> </a:t>
            </a:r>
            <a:r>
              <a:rPr sz="1815" spc="45" dirty="0">
                <a:latin typeface="Trebuchet MS"/>
                <a:cs typeface="Trebuchet MS"/>
              </a:rPr>
              <a:t>killed</a:t>
            </a:r>
            <a:r>
              <a:rPr sz="1815" spc="41" dirty="0">
                <a:latin typeface="Trebuchet MS"/>
                <a:cs typeface="Trebuchet MS"/>
              </a:rPr>
              <a:t> </a:t>
            </a:r>
            <a:r>
              <a:rPr sz="1815" spc="150" dirty="0">
                <a:latin typeface="Trebuchet MS"/>
                <a:cs typeface="Trebuchet MS"/>
              </a:rPr>
              <a:t>by</a:t>
            </a:r>
            <a:r>
              <a:rPr sz="1815" spc="41" dirty="0">
                <a:latin typeface="Trebuchet MS"/>
                <a:cs typeface="Trebuchet MS"/>
              </a:rPr>
              <a:t> </a:t>
            </a:r>
            <a:r>
              <a:rPr sz="1815" spc="218" dirty="0">
                <a:latin typeface="Trebuchet MS"/>
                <a:cs typeface="Trebuchet MS"/>
              </a:rPr>
              <a:t>OOM</a:t>
            </a:r>
            <a:r>
              <a:rPr sz="1815" spc="45" dirty="0">
                <a:latin typeface="Trebuchet MS"/>
                <a:cs typeface="Trebuchet MS"/>
              </a:rPr>
              <a:t> </a:t>
            </a:r>
            <a:r>
              <a:rPr sz="1815" spc="231" dirty="0">
                <a:latin typeface="Trebuchet MS"/>
                <a:cs typeface="Trebuchet MS"/>
              </a:rPr>
              <a:t>–</a:t>
            </a:r>
            <a:r>
              <a:rPr sz="1815" spc="41" dirty="0">
                <a:latin typeface="Trebuchet MS"/>
                <a:cs typeface="Trebuchet MS"/>
              </a:rPr>
              <a:t> </a:t>
            </a:r>
            <a:r>
              <a:rPr sz="1815" spc="82" dirty="0">
                <a:latin typeface="Trebuchet MS"/>
                <a:cs typeface="Trebuchet MS"/>
              </a:rPr>
              <a:t>this</a:t>
            </a:r>
            <a:r>
              <a:rPr sz="1815" spc="41" dirty="0">
                <a:latin typeface="Trebuchet MS"/>
                <a:cs typeface="Trebuchet MS"/>
              </a:rPr>
              <a:t> </a:t>
            </a:r>
            <a:r>
              <a:rPr sz="1815" dirty="0">
                <a:latin typeface="Trebuchet MS"/>
                <a:cs typeface="Trebuchet MS"/>
              </a:rPr>
              <a:t>will</a:t>
            </a:r>
            <a:r>
              <a:rPr sz="1815" spc="32" dirty="0">
                <a:latin typeface="Trebuchet MS"/>
                <a:cs typeface="Trebuchet MS"/>
              </a:rPr>
              <a:t> </a:t>
            </a:r>
            <a:r>
              <a:rPr sz="1815" spc="59" dirty="0">
                <a:latin typeface="Trebuchet MS"/>
                <a:cs typeface="Trebuchet MS"/>
              </a:rPr>
              <a:t>allow</a:t>
            </a:r>
            <a:r>
              <a:rPr sz="1815" spc="45" dirty="0">
                <a:latin typeface="Trebuchet MS"/>
                <a:cs typeface="Trebuchet MS"/>
              </a:rPr>
              <a:t> </a:t>
            </a:r>
            <a:r>
              <a:rPr sz="1815" spc="127" dirty="0">
                <a:latin typeface="Trebuchet MS"/>
                <a:cs typeface="Trebuchet MS"/>
              </a:rPr>
              <a:t>you</a:t>
            </a:r>
            <a:r>
              <a:rPr sz="1815" spc="454" dirty="0">
                <a:latin typeface="Trebuchet MS"/>
                <a:cs typeface="Trebuchet MS"/>
              </a:rPr>
              <a:t> </a:t>
            </a:r>
            <a:r>
              <a:rPr sz="1815" spc="54" dirty="0">
                <a:latin typeface="Trebuchet MS"/>
                <a:cs typeface="Trebuchet MS"/>
              </a:rPr>
              <a:t>to</a:t>
            </a:r>
            <a:r>
              <a:rPr sz="1815" spc="32" dirty="0">
                <a:latin typeface="Trebuchet MS"/>
                <a:cs typeface="Trebuchet MS"/>
              </a:rPr>
              <a:t> </a:t>
            </a:r>
            <a:r>
              <a:rPr sz="1815" spc="127" dirty="0">
                <a:latin typeface="Trebuchet MS"/>
                <a:cs typeface="Trebuchet MS"/>
              </a:rPr>
              <a:t>be</a:t>
            </a:r>
            <a:r>
              <a:rPr sz="1815" spc="41" dirty="0">
                <a:latin typeface="Trebuchet MS"/>
                <a:cs typeface="Trebuchet MS"/>
              </a:rPr>
              <a:t> </a:t>
            </a:r>
            <a:r>
              <a:rPr sz="1815" spc="123" dirty="0">
                <a:latin typeface="Trebuchet MS"/>
                <a:cs typeface="Trebuchet MS"/>
              </a:rPr>
              <a:t>sure</a:t>
            </a:r>
            <a:r>
              <a:rPr sz="1815" spc="36" dirty="0">
                <a:latin typeface="Trebuchet MS"/>
                <a:cs typeface="Trebuchet MS"/>
              </a:rPr>
              <a:t> </a:t>
            </a:r>
            <a:r>
              <a:rPr sz="1815" spc="54" dirty="0">
                <a:latin typeface="Trebuchet MS"/>
                <a:cs typeface="Trebuchet MS"/>
              </a:rPr>
              <a:t>to</a:t>
            </a:r>
            <a:r>
              <a:rPr sz="1815" spc="36" dirty="0">
                <a:latin typeface="Trebuchet MS"/>
                <a:cs typeface="Trebuchet MS"/>
              </a:rPr>
              <a:t> </a:t>
            </a:r>
            <a:r>
              <a:rPr sz="1815" spc="127" dirty="0">
                <a:latin typeface="Trebuchet MS"/>
                <a:cs typeface="Trebuchet MS"/>
              </a:rPr>
              <a:t>be</a:t>
            </a:r>
            <a:r>
              <a:rPr sz="1815" spc="41" dirty="0">
                <a:latin typeface="Trebuchet MS"/>
                <a:cs typeface="Trebuchet MS"/>
              </a:rPr>
              <a:t> </a:t>
            </a:r>
            <a:r>
              <a:rPr sz="1815" spc="91" dirty="0">
                <a:latin typeface="Trebuchet MS"/>
                <a:cs typeface="Trebuchet MS"/>
              </a:rPr>
              <a:t>able</a:t>
            </a:r>
            <a:r>
              <a:rPr sz="1815" spc="41" dirty="0">
                <a:latin typeface="Trebuchet MS"/>
                <a:cs typeface="Trebuchet MS"/>
              </a:rPr>
              <a:t> </a:t>
            </a:r>
            <a:r>
              <a:rPr sz="1815" spc="54" dirty="0">
                <a:latin typeface="Trebuchet MS"/>
                <a:cs typeface="Trebuchet MS"/>
              </a:rPr>
              <a:t>to</a:t>
            </a:r>
            <a:r>
              <a:rPr sz="1815" spc="36" dirty="0">
                <a:latin typeface="Trebuchet MS"/>
                <a:cs typeface="Trebuchet MS"/>
              </a:rPr>
              <a:t> </a:t>
            </a:r>
            <a:r>
              <a:rPr sz="1815" spc="182" dirty="0">
                <a:latin typeface="Trebuchet MS"/>
                <a:cs typeface="Trebuchet MS"/>
              </a:rPr>
              <a:t>ssh</a:t>
            </a:r>
            <a:r>
              <a:rPr sz="1815" spc="41" dirty="0">
                <a:latin typeface="Trebuchet MS"/>
                <a:cs typeface="Trebuchet MS"/>
              </a:rPr>
              <a:t> </a:t>
            </a:r>
            <a:r>
              <a:rPr sz="1815" spc="59" dirty="0">
                <a:latin typeface="Trebuchet MS"/>
                <a:cs typeface="Trebuchet MS"/>
              </a:rPr>
              <a:t>into</a:t>
            </a:r>
            <a:r>
              <a:rPr sz="1815" spc="32" dirty="0">
                <a:latin typeface="Trebuchet MS"/>
                <a:cs typeface="Trebuchet MS"/>
              </a:rPr>
              <a:t> </a:t>
            </a:r>
            <a:r>
              <a:rPr sz="1815" spc="150" dirty="0">
                <a:latin typeface="Trebuchet MS"/>
                <a:cs typeface="Trebuchet MS"/>
              </a:rPr>
              <a:t>a</a:t>
            </a:r>
            <a:r>
              <a:rPr sz="1815" spc="32" dirty="0">
                <a:latin typeface="Trebuchet MS"/>
                <a:cs typeface="Trebuchet MS"/>
              </a:rPr>
              <a:t> </a:t>
            </a:r>
            <a:r>
              <a:rPr sz="1815" spc="132" dirty="0">
                <a:latin typeface="Trebuchet MS"/>
                <a:cs typeface="Trebuchet MS"/>
              </a:rPr>
              <a:t>machine</a:t>
            </a:r>
            <a:r>
              <a:rPr sz="1815" spc="36" dirty="0">
                <a:latin typeface="Trebuchet MS"/>
                <a:cs typeface="Trebuchet MS"/>
              </a:rPr>
              <a:t> </a:t>
            </a:r>
            <a:r>
              <a:rPr sz="1815" spc="100" dirty="0">
                <a:latin typeface="Trebuchet MS"/>
                <a:cs typeface="Trebuchet MS"/>
              </a:rPr>
              <a:t>which</a:t>
            </a:r>
            <a:r>
              <a:rPr sz="1815" spc="41" dirty="0">
                <a:latin typeface="Trebuchet MS"/>
                <a:cs typeface="Trebuchet MS"/>
              </a:rPr>
              <a:t> </a:t>
            </a:r>
            <a:r>
              <a:rPr sz="1815" spc="141" dirty="0">
                <a:latin typeface="Trebuchet MS"/>
                <a:cs typeface="Trebuchet MS"/>
              </a:rPr>
              <a:t>runs</a:t>
            </a:r>
            <a:r>
              <a:rPr sz="1815" spc="32" dirty="0">
                <a:latin typeface="Trebuchet MS"/>
                <a:cs typeface="Trebuchet MS"/>
              </a:rPr>
              <a:t> </a:t>
            </a:r>
            <a:r>
              <a:rPr sz="1815" spc="64" dirty="0">
                <a:latin typeface="Trebuchet MS"/>
                <a:cs typeface="Trebuchet MS"/>
              </a:rPr>
              <a:t>low</a:t>
            </a:r>
            <a:r>
              <a:rPr sz="1815" spc="41" dirty="0">
                <a:latin typeface="Trebuchet MS"/>
                <a:cs typeface="Trebuchet MS"/>
              </a:rPr>
              <a:t> </a:t>
            </a:r>
            <a:r>
              <a:rPr sz="1815" spc="141" dirty="0">
                <a:latin typeface="Trebuchet MS"/>
                <a:cs typeface="Trebuchet MS"/>
              </a:rPr>
              <a:t>on</a:t>
            </a:r>
            <a:r>
              <a:rPr sz="1815" spc="41" dirty="0">
                <a:latin typeface="Trebuchet MS"/>
                <a:cs typeface="Trebuchet MS"/>
              </a:rPr>
              <a:t> </a:t>
            </a:r>
            <a:r>
              <a:rPr sz="1815" spc="77" dirty="0">
                <a:latin typeface="Trebuchet MS"/>
                <a:cs typeface="Trebuchet MS"/>
              </a:rPr>
              <a:t>memory.</a:t>
            </a:r>
            <a:endParaRPr sz="1815">
              <a:latin typeface="Trebuchet MS"/>
              <a:cs typeface="Trebuchet MS"/>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2626659" y="468424"/>
            <a:ext cx="9405257" cy="818172"/>
          </a:xfrm>
          <a:prstGeom prst="rect">
            <a:avLst/>
          </a:prstGeom>
        </p:spPr>
        <p:txBody>
          <a:bodyPr vert="horz" wrap="square" lIns="0" tIns="312355" rIns="0" bIns="0" rtlCol="0" anchor="b" anchorCtr="0">
            <a:spAutoFit/>
          </a:bodyPr>
          <a:lstStyle/>
          <a:p>
            <a:pPr marL="103739">
              <a:spcBef>
                <a:spcPts val="91"/>
              </a:spcBef>
            </a:pPr>
            <a:r>
              <a:rPr sz="3267" b="1" spc="363" dirty="0">
                <a:latin typeface="Trebuchet MS"/>
                <a:cs typeface="Trebuchet MS"/>
              </a:rPr>
              <a:t>Example</a:t>
            </a:r>
            <a:r>
              <a:rPr sz="3267" b="1" spc="159" dirty="0">
                <a:latin typeface="Trebuchet MS"/>
                <a:cs typeface="Trebuchet MS"/>
              </a:rPr>
              <a:t> </a:t>
            </a:r>
            <a:r>
              <a:rPr sz="3267" b="1" spc="213" dirty="0">
                <a:latin typeface="Trebuchet MS"/>
                <a:cs typeface="Trebuchet MS"/>
              </a:rPr>
              <a:t>2:</a:t>
            </a:r>
            <a:r>
              <a:rPr sz="3267" b="1" spc="77" dirty="0">
                <a:latin typeface="Trebuchet MS"/>
                <a:cs typeface="Trebuchet MS"/>
              </a:rPr>
              <a:t> </a:t>
            </a:r>
            <a:r>
              <a:rPr sz="3267" spc="177" dirty="0"/>
              <a:t>release_agent</a:t>
            </a:r>
            <a:r>
              <a:rPr sz="3267" spc="64" dirty="0"/>
              <a:t> </a:t>
            </a:r>
            <a:r>
              <a:rPr sz="3267" spc="118" dirty="0"/>
              <a:t>in</a:t>
            </a:r>
            <a:r>
              <a:rPr sz="3267" spc="59" dirty="0"/>
              <a:t> </a:t>
            </a:r>
            <a:r>
              <a:rPr sz="3267" spc="327" dirty="0"/>
              <a:t>memcg</a:t>
            </a:r>
            <a:endParaRPr sz="3267">
              <a:latin typeface="Trebuchet MS"/>
              <a:cs typeface="Trebuchet MS"/>
            </a:endParaRPr>
          </a:p>
        </p:txBody>
      </p:sp>
      <p:sp>
        <p:nvSpPr>
          <p:cNvPr id="3" name="object 3"/>
          <p:cNvSpPr txBox="1"/>
          <p:nvPr/>
        </p:nvSpPr>
        <p:spPr>
          <a:xfrm>
            <a:off x="1966216" y="1582527"/>
            <a:ext cx="7473491" cy="4033606"/>
          </a:xfrm>
          <a:prstGeom prst="rect">
            <a:avLst/>
          </a:prstGeom>
        </p:spPr>
        <p:txBody>
          <a:bodyPr vert="horz" wrap="square" lIns="0" tIns="23052" rIns="0" bIns="0" rtlCol="0">
            <a:spAutoFit/>
          </a:bodyPr>
          <a:lstStyle/>
          <a:p>
            <a:pPr marL="11527" marR="4611">
              <a:lnSpc>
                <a:spcPts val="1815"/>
              </a:lnSpc>
              <a:spcBef>
                <a:spcPts val="182"/>
              </a:spcBef>
            </a:pPr>
            <a:r>
              <a:rPr sz="1543" spc="100" dirty="0">
                <a:latin typeface="Trebuchet MS"/>
                <a:cs typeface="Trebuchet MS"/>
              </a:rPr>
              <a:t>The</a:t>
            </a:r>
            <a:r>
              <a:rPr sz="1543" spc="36" dirty="0">
                <a:latin typeface="Trebuchet MS"/>
                <a:cs typeface="Trebuchet MS"/>
              </a:rPr>
              <a:t> </a:t>
            </a:r>
            <a:r>
              <a:rPr sz="1543" spc="91" dirty="0">
                <a:latin typeface="Trebuchet MS"/>
                <a:cs typeface="Trebuchet MS"/>
              </a:rPr>
              <a:t>release</a:t>
            </a:r>
            <a:r>
              <a:rPr sz="1543" spc="41" dirty="0">
                <a:latin typeface="Trebuchet MS"/>
                <a:cs typeface="Trebuchet MS"/>
              </a:rPr>
              <a:t> </a:t>
            </a:r>
            <a:r>
              <a:rPr sz="1543" spc="118" dirty="0">
                <a:latin typeface="Trebuchet MS"/>
                <a:cs typeface="Trebuchet MS"/>
              </a:rPr>
              <a:t>agent</a:t>
            </a:r>
            <a:r>
              <a:rPr sz="1543" spc="36" dirty="0">
                <a:latin typeface="Trebuchet MS"/>
                <a:cs typeface="Trebuchet MS"/>
              </a:rPr>
              <a:t> </a:t>
            </a:r>
            <a:r>
              <a:rPr sz="1543" spc="136" dirty="0">
                <a:latin typeface="Trebuchet MS"/>
                <a:cs typeface="Trebuchet MS"/>
              </a:rPr>
              <a:t>mechanism</a:t>
            </a:r>
            <a:r>
              <a:rPr sz="1543" spc="50" dirty="0">
                <a:latin typeface="Trebuchet MS"/>
                <a:cs typeface="Trebuchet MS"/>
              </a:rPr>
              <a:t> </a:t>
            </a:r>
            <a:r>
              <a:rPr sz="1543" spc="77" dirty="0">
                <a:latin typeface="Trebuchet MS"/>
                <a:cs typeface="Trebuchet MS"/>
              </a:rPr>
              <a:t>is</a:t>
            </a:r>
            <a:r>
              <a:rPr sz="1543" spc="50" dirty="0">
                <a:latin typeface="Trebuchet MS"/>
                <a:cs typeface="Trebuchet MS"/>
              </a:rPr>
              <a:t> </a:t>
            </a:r>
            <a:r>
              <a:rPr sz="1543" spc="95" dirty="0">
                <a:latin typeface="Trebuchet MS"/>
                <a:cs typeface="Trebuchet MS"/>
              </a:rPr>
              <a:t>invoked</a:t>
            </a:r>
            <a:r>
              <a:rPr sz="1543" spc="45" dirty="0">
                <a:latin typeface="Trebuchet MS"/>
                <a:cs typeface="Trebuchet MS"/>
              </a:rPr>
              <a:t> </a:t>
            </a:r>
            <a:r>
              <a:rPr sz="1543" spc="127" dirty="0">
                <a:latin typeface="Trebuchet MS"/>
                <a:cs typeface="Trebuchet MS"/>
              </a:rPr>
              <a:t>when</a:t>
            </a:r>
            <a:r>
              <a:rPr sz="1543" spc="50" dirty="0">
                <a:latin typeface="Trebuchet MS"/>
                <a:cs typeface="Trebuchet MS"/>
              </a:rPr>
              <a:t> </a:t>
            </a:r>
            <a:r>
              <a:rPr sz="1543" spc="82" dirty="0">
                <a:latin typeface="Trebuchet MS"/>
                <a:cs typeface="Trebuchet MS"/>
              </a:rPr>
              <a:t>the</a:t>
            </a:r>
            <a:r>
              <a:rPr sz="1543" spc="50" dirty="0">
                <a:latin typeface="Trebuchet MS"/>
                <a:cs typeface="Trebuchet MS"/>
              </a:rPr>
              <a:t> </a:t>
            </a:r>
            <a:r>
              <a:rPr sz="1543" spc="73" dirty="0">
                <a:latin typeface="Trebuchet MS"/>
                <a:cs typeface="Trebuchet MS"/>
              </a:rPr>
              <a:t>last</a:t>
            </a:r>
            <a:r>
              <a:rPr sz="1543" spc="36" dirty="0">
                <a:latin typeface="Trebuchet MS"/>
                <a:cs typeface="Trebuchet MS"/>
              </a:rPr>
              <a:t> </a:t>
            </a:r>
            <a:r>
              <a:rPr sz="1543" spc="109" dirty="0">
                <a:latin typeface="Trebuchet MS"/>
                <a:cs typeface="Trebuchet MS"/>
              </a:rPr>
              <a:t>process</a:t>
            </a:r>
            <a:r>
              <a:rPr sz="1543" spc="50" dirty="0">
                <a:latin typeface="Trebuchet MS"/>
                <a:cs typeface="Trebuchet MS"/>
              </a:rPr>
              <a:t> </a:t>
            </a:r>
            <a:r>
              <a:rPr sz="1543" dirty="0">
                <a:latin typeface="Trebuchet MS"/>
                <a:cs typeface="Trebuchet MS"/>
              </a:rPr>
              <a:t>of</a:t>
            </a:r>
            <a:r>
              <a:rPr sz="1543" spc="41" dirty="0">
                <a:latin typeface="Trebuchet MS"/>
                <a:cs typeface="Trebuchet MS"/>
              </a:rPr>
              <a:t> </a:t>
            </a:r>
            <a:r>
              <a:rPr sz="1543" spc="136" dirty="0">
                <a:latin typeface="Trebuchet MS"/>
                <a:cs typeface="Trebuchet MS"/>
              </a:rPr>
              <a:t>a</a:t>
            </a:r>
            <a:r>
              <a:rPr sz="1543" spc="41" dirty="0">
                <a:latin typeface="Trebuchet MS"/>
                <a:cs typeface="Trebuchet MS"/>
              </a:rPr>
              <a:t> </a:t>
            </a:r>
            <a:r>
              <a:rPr sz="1543" spc="100" dirty="0">
                <a:latin typeface="Trebuchet MS"/>
                <a:cs typeface="Trebuchet MS"/>
              </a:rPr>
              <a:t>cgroup </a:t>
            </a:r>
            <a:r>
              <a:rPr sz="1543" spc="64" dirty="0">
                <a:latin typeface="Trebuchet MS"/>
                <a:cs typeface="Trebuchet MS"/>
              </a:rPr>
              <a:t>terminates.</a:t>
            </a:r>
            <a:endParaRPr sz="1543">
              <a:latin typeface="Trebuchet MS"/>
              <a:cs typeface="Trebuchet MS"/>
            </a:endParaRPr>
          </a:p>
          <a:p>
            <a:pPr marL="246091" indent="-234565">
              <a:spcBef>
                <a:spcPts val="1007"/>
              </a:spcBef>
              <a:buChar char="●"/>
              <a:tabLst>
                <a:tab pos="246091" algn="l"/>
              </a:tabLst>
            </a:pPr>
            <a:r>
              <a:rPr sz="1543" spc="100" dirty="0">
                <a:latin typeface="Trebuchet MS"/>
                <a:cs typeface="Trebuchet MS"/>
              </a:rPr>
              <a:t>The</a:t>
            </a:r>
            <a:r>
              <a:rPr sz="1543" spc="32" dirty="0">
                <a:latin typeface="Trebuchet MS"/>
                <a:cs typeface="Trebuchet MS"/>
              </a:rPr>
              <a:t> </a:t>
            </a:r>
            <a:r>
              <a:rPr sz="1543" spc="109" dirty="0">
                <a:latin typeface="Trebuchet MS"/>
                <a:cs typeface="Trebuchet MS"/>
              </a:rPr>
              <a:t>cgroup</a:t>
            </a:r>
            <a:r>
              <a:rPr sz="1543" spc="41" dirty="0">
                <a:latin typeface="Trebuchet MS"/>
                <a:cs typeface="Trebuchet MS"/>
              </a:rPr>
              <a:t> </a:t>
            </a:r>
            <a:r>
              <a:rPr sz="1543" spc="132" dirty="0">
                <a:latin typeface="Trebuchet MS"/>
                <a:cs typeface="Trebuchet MS"/>
              </a:rPr>
              <a:t>sysfs</a:t>
            </a:r>
            <a:r>
              <a:rPr sz="1543" spc="73" dirty="0">
                <a:latin typeface="Trebuchet MS"/>
                <a:cs typeface="Trebuchet MS"/>
              </a:rPr>
              <a:t> </a:t>
            </a:r>
            <a:r>
              <a:rPr sz="1543" b="1" i="1" spc="109" dirty="0">
                <a:solidFill>
                  <a:srgbClr val="0000FF"/>
                </a:solidFill>
                <a:latin typeface="Trebuchet MS"/>
                <a:cs typeface="Trebuchet MS"/>
              </a:rPr>
              <a:t>notify_on_release</a:t>
            </a:r>
            <a:r>
              <a:rPr sz="1543" b="1" i="1" spc="77" dirty="0">
                <a:solidFill>
                  <a:srgbClr val="0000FF"/>
                </a:solidFill>
                <a:latin typeface="Trebuchet MS"/>
                <a:cs typeface="Trebuchet MS"/>
              </a:rPr>
              <a:t> </a:t>
            </a:r>
            <a:r>
              <a:rPr sz="1543" spc="86" dirty="0">
                <a:latin typeface="Trebuchet MS"/>
                <a:cs typeface="Trebuchet MS"/>
              </a:rPr>
              <a:t>entry</a:t>
            </a:r>
            <a:r>
              <a:rPr sz="1543" spc="41" dirty="0">
                <a:latin typeface="Trebuchet MS"/>
                <a:cs typeface="Trebuchet MS"/>
              </a:rPr>
              <a:t> </a:t>
            </a:r>
            <a:r>
              <a:rPr sz="1543" spc="109" dirty="0">
                <a:latin typeface="Trebuchet MS"/>
                <a:cs typeface="Trebuchet MS"/>
              </a:rPr>
              <a:t>should</a:t>
            </a:r>
            <a:r>
              <a:rPr sz="1543" spc="54" dirty="0">
                <a:latin typeface="Trebuchet MS"/>
                <a:cs typeface="Trebuchet MS"/>
              </a:rPr>
              <a:t> </a:t>
            </a:r>
            <a:r>
              <a:rPr sz="1543" spc="109" dirty="0">
                <a:latin typeface="Trebuchet MS"/>
                <a:cs typeface="Trebuchet MS"/>
              </a:rPr>
              <a:t>be</a:t>
            </a:r>
            <a:r>
              <a:rPr sz="1543" spc="36" dirty="0">
                <a:latin typeface="Trebuchet MS"/>
                <a:cs typeface="Trebuchet MS"/>
              </a:rPr>
              <a:t> </a:t>
            </a:r>
            <a:r>
              <a:rPr sz="1543" spc="95" dirty="0">
                <a:latin typeface="Trebuchet MS"/>
                <a:cs typeface="Trebuchet MS"/>
              </a:rPr>
              <a:t>set</a:t>
            </a:r>
            <a:r>
              <a:rPr sz="1543" spc="36" dirty="0">
                <a:latin typeface="Trebuchet MS"/>
                <a:cs typeface="Trebuchet MS"/>
              </a:rPr>
              <a:t> </a:t>
            </a:r>
            <a:r>
              <a:rPr sz="1543" spc="145" dirty="0">
                <a:latin typeface="Trebuchet MS"/>
                <a:cs typeface="Trebuchet MS"/>
              </a:rPr>
              <a:t>so</a:t>
            </a:r>
            <a:r>
              <a:rPr sz="1543" spc="41" dirty="0">
                <a:latin typeface="Trebuchet MS"/>
                <a:cs typeface="Trebuchet MS"/>
              </a:rPr>
              <a:t> </a:t>
            </a:r>
            <a:r>
              <a:rPr sz="1543" spc="45" dirty="0">
                <a:latin typeface="Trebuchet MS"/>
                <a:cs typeface="Trebuchet MS"/>
              </a:rPr>
              <a:t>that</a:t>
            </a:r>
            <a:endParaRPr sz="1543">
              <a:latin typeface="Trebuchet MS"/>
              <a:cs typeface="Trebuchet MS"/>
            </a:endParaRPr>
          </a:p>
          <a:p>
            <a:pPr marL="11527">
              <a:spcBef>
                <a:spcPts val="1062"/>
              </a:spcBef>
            </a:pPr>
            <a:r>
              <a:rPr sz="1543" b="1" i="1" spc="136" dirty="0">
                <a:latin typeface="Trebuchet MS"/>
                <a:cs typeface="Trebuchet MS"/>
              </a:rPr>
              <a:t>release_agent</a:t>
            </a:r>
            <a:r>
              <a:rPr sz="1543" b="1" i="1" spc="77" dirty="0">
                <a:latin typeface="Trebuchet MS"/>
                <a:cs typeface="Trebuchet MS"/>
              </a:rPr>
              <a:t> </a:t>
            </a:r>
            <a:r>
              <a:rPr sz="1543" dirty="0">
                <a:latin typeface="Trebuchet MS"/>
                <a:cs typeface="Trebuchet MS"/>
              </a:rPr>
              <a:t>will</a:t>
            </a:r>
            <a:r>
              <a:rPr sz="1543" spc="54" dirty="0">
                <a:latin typeface="Trebuchet MS"/>
                <a:cs typeface="Trebuchet MS"/>
              </a:rPr>
              <a:t> </a:t>
            </a:r>
            <a:r>
              <a:rPr sz="1543" spc="113" dirty="0">
                <a:latin typeface="Trebuchet MS"/>
                <a:cs typeface="Trebuchet MS"/>
              </a:rPr>
              <a:t>be</a:t>
            </a:r>
            <a:r>
              <a:rPr sz="1543" spc="54" dirty="0">
                <a:latin typeface="Trebuchet MS"/>
                <a:cs typeface="Trebuchet MS"/>
              </a:rPr>
              <a:t> </a:t>
            </a:r>
            <a:r>
              <a:rPr sz="1543" spc="64" dirty="0">
                <a:latin typeface="Trebuchet MS"/>
                <a:cs typeface="Trebuchet MS"/>
              </a:rPr>
              <a:t>invoked.</a:t>
            </a:r>
            <a:endParaRPr sz="1543">
              <a:latin typeface="Trebuchet MS"/>
              <a:cs typeface="Trebuchet MS"/>
            </a:endParaRPr>
          </a:p>
          <a:p>
            <a:pPr marL="246091" indent="-234565">
              <a:spcBef>
                <a:spcPts val="1062"/>
              </a:spcBef>
              <a:buChar char="●"/>
              <a:tabLst>
                <a:tab pos="246091" algn="l"/>
                <a:tab pos="3871182" algn="l"/>
              </a:tabLst>
            </a:pPr>
            <a:r>
              <a:rPr sz="1543" spc="68" dirty="0">
                <a:latin typeface="Trebuchet MS"/>
                <a:cs typeface="Trebuchet MS"/>
              </a:rPr>
              <a:t>Prepare</a:t>
            </a:r>
            <a:r>
              <a:rPr sz="1543" spc="45" dirty="0">
                <a:latin typeface="Trebuchet MS"/>
                <a:cs typeface="Trebuchet MS"/>
              </a:rPr>
              <a:t> </a:t>
            </a:r>
            <a:r>
              <a:rPr sz="1543" spc="136" dirty="0">
                <a:latin typeface="Trebuchet MS"/>
                <a:cs typeface="Trebuchet MS"/>
              </a:rPr>
              <a:t>a</a:t>
            </a:r>
            <a:r>
              <a:rPr sz="1543" spc="68" dirty="0">
                <a:latin typeface="Trebuchet MS"/>
                <a:cs typeface="Trebuchet MS"/>
              </a:rPr>
              <a:t> </a:t>
            </a:r>
            <a:r>
              <a:rPr sz="1543" spc="91" dirty="0">
                <a:latin typeface="Trebuchet MS"/>
                <a:cs typeface="Trebuchet MS"/>
              </a:rPr>
              <a:t>short</a:t>
            </a:r>
            <a:r>
              <a:rPr sz="1543" spc="59" dirty="0">
                <a:latin typeface="Trebuchet MS"/>
                <a:cs typeface="Trebuchet MS"/>
              </a:rPr>
              <a:t> </a:t>
            </a:r>
            <a:r>
              <a:rPr sz="1543" spc="45" dirty="0">
                <a:latin typeface="Trebuchet MS"/>
                <a:cs typeface="Trebuchet MS"/>
              </a:rPr>
              <a:t>script,</a:t>
            </a:r>
            <a:r>
              <a:rPr sz="1543" spc="54" dirty="0">
                <a:latin typeface="Trebuchet MS"/>
                <a:cs typeface="Trebuchet MS"/>
              </a:rPr>
              <a:t> </a:t>
            </a:r>
            <a:r>
              <a:rPr sz="1543" dirty="0">
                <a:latin typeface="Trebuchet MS"/>
                <a:cs typeface="Trebuchet MS"/>
              </a:rPr>
              <a:t>for</a:t>
            </a:r>
            <a:r>
              <a:rPr sz="1543" spc="64" dirty="0">
                <a:latin typeface="Trebuchet MS"/>
                <a:cs typeface="Trebuchet MS"/>
              </a:rPr>
              <a:t> </a:t>
            </a:r>
            <a:r>
              <a:rPr sz="1543" spc="82" dirty="0">
                <a:latin typeface="Trebuchet MS"/>
                <a:cs typeface="Trebuchet MS"/>
              </a:rPr>
              <a:t>example,</a:t>
            </a:r>
            <a:r>
              <a:rPr sz="1543" dirty="0">
                <a:latin typeface="Trebuchet MS"/>
                <a:cs typeface="Trebuchet MS"/>
              </a:rPr>
              <a:t>	</a:t>
            </a:r>
            <a:r>
              <a:rPr sz="1543" i="1" spc="-9" dirty="0">
                <a:solidFill>
                  <a:srgbClr val="0000FF"/>
                </a:solidFill>
                <a:latin typeface="Trebuchet MS"/>
                <a:cs typeface="Trebuchet MS"/>
              </a:rPr>
              <a:t>/work/dev/t/date.sh</a:t>
            </a:r>
            <a:r>
              <a:rPr sz="1543" spc="-9" dirty="0">
                <a:latin typeface="Trebuchet MS"/>
                <a:cs typeface="Trebuchet MS"/>
              </a:rPr>
              <a:t>:</a:t>
            </a:r>
            <a:endParaRPr sz="1543">
              <a:latin typeface="Trebuchet MS"/>
              <a:cs typeface="Trebuchet MS"/>
            </a:endParaRPr>
          </a:p>
          <a:p>
            <a:pPr marL="11527">
              <a:spcBef>
                <a:spcPts val="1089"/>
              </a:spcBef>
            </a:pPr>
            <a:r>
              <a:rPr sz="1361" i="1" spc="41" dirty="0">
                <a:solidFill>
                  <a:srgbClr val="0000FF"/>
                </a:solidFill>
                <a:latin typeface="Trebuchet MS"/>
                <a:cs typeface="Trebuchet MS"/>
              </a:rPr>
              <a:t>#!/bin/sh</a:t>
            </a:r>
            <a:endParaRPr sz="1361">
              <a:latin typeface="Trebuchet MS"/>
              <a:cs typeface="Trebuchet MS"/>
            </a:endParaRPr>
          </a:p>
          <a:p>
            <a:pPr marL="11527">
              <a:spcBef>
                <a:spcPts val="1080"/>
              </a:spcBef>
            </a:pPr>
            <a:r>
              <a:rPr sz="1361" i="1" spc="86" dirty="0">
                <a:solidFill>
                  <a:srgbClr val="0000FF"/>
                </a:solidFill>
                <a:latin typeface="Trebuchet MS"/>
                <a:cs typeface="Trebuchet MS"/>
              </a:rPr>
              <a:t>date</a:t>
            </a:r>
            <a:r>
              <a:rPr sz="1361" i="1" spc="41" dirty="0">
                <a:solidFill>
                  <a:srgbClr val="0000FF"/>
                </a:solidFill>
                <a:latin typeface="Trebuchet MS"/>
                <a:cs typeface="Trebuchet MS"/>
              </a:rPr>
              <a:t> </a:t>
            </a:r>
            <a:r>
              <a:rPr sz="1361" i="1" spc="439" dirty="0">
                <a:solidFill>
                  <a:srgbClr val="0000FF"/>
                </a:solidFill>
                <a:latin typeface="Trebuchet MS"/>
                <a:cs typeface="Trebuchet MS"/>
              </a:rPr>
              <a:t>&gt;&gt;</a:t>
            </a:r>
            <a:r>
              <a:rPr sz="1361" i="1" spc="36" dirty="0">
                <a:solidFill>
                  <a:srgbClr val="0000FF"/>
                </a:solidFill>
                <a:latin typeface="Trebuchet MS"/>
                <a:cs typeface="Trebuchet MS"/>
              </a:rPr>
              <a:t> </a:t>
            </a:r>
            <a:r>
              <a:rPr sz="1361" i="1" spc="-9" dirty="0">
                <a:solidFill>
                  <a:srgbClr val="0000FF"/>
                </a:solidFill>
                <a:latin typeface="Trebuchet MS"/>
                <a:cs typeface="Trebuchet MS"/>
              </a:rPr>
              <a:t>/root/log.txt</a:t>
            </a:r>
            <a:endParaRPr sz="1361">
              <a:latin typeface="Trebuchet MS"/>
              <a:cs typeface="Trebuchet MS"/>
            </a:endParaRPr>
          </a:p>
          <a:p>
            <a:pPr marL="11527" marR="575173">
              <a:lnSpc>
                <a:spcPts val="2913"/>
              </a:lnSpc>
              <a:spcBef>
                <a:spcPts val="263"/>
              </a:spcBef>
            </a:pPr>
            <a:r>
              <a:rPr sz="1543" spc="141" dirty="0">
                <a:latin typeface="Trebuchet MS"/>
                <a:cs typeface="Trebuchet MS"/>
              </a:rPr>
              <a:t>Assign</a:t>
            </a:r>
            <a:r>
              <a:rPr sz="1543" spc="50" dirty="0">
                <a:latin typeface="Trebuchet MS"/>
                <a:cs typeface="Trebuchet MS"/>
              </a:rPr>
              <a:t> </a:t>
            </a:r>
            <a:r>
              <a:rPr sz="1543" spc="77" dirty="0">
                <a:latin typeface="Trebuchet MS"/>
                <a:cs typeface="Trebuchet MS"/>
              </a:rPr>
              <a:t>the</a:t>
            </a:r>
            <a:r>
              <a:rPr sz="1543" spc="68" dirty="0">
                <a:latin typeface="Trebuchet MS"/>
                <a:cs typeface="Trebuchet MS"/>
              </a:rPr>
              <a:t> </a:t>
            </a:r>
            <a:r>
              <a:rPr sz="1543" b="1" i="1" spc="136" dirty="0">
                <a:latin typeface="Trebuchet MS"/>
                <a:cs typeface="Trebuchet MS"/>
              </a:rPr>
              <a:t>release_agent</a:t>
            </a:r>
            <a:r>
              <a:rPr sz="1543" b="1" i="1" spc="54" dirty="0">
                <a:latin typeface="Trebuchet MS"/>
                <a:cs typeface="Trebuchet MS"/>
              </a:rPr>
              <a:t> </a:t>
            </a:r>
            <a:r>
              <a:rPr sz="1543" dirty="0">
                <a:latin typeface="Trebuchet MS"/>
                <a:cs typeface="Trebuchet MS"/>
              </a:rPr>
              <a:t>of</a:t>
            </a:r>
            <a:r>
              <a:rPr sz="1543" spc="41" dirty="0">
                <a:latin typeface="Trebuchet MS"/>
                <a:cs typeface="Trebuchet MS"/>
              </a:rPr>
              <a:t> </a:t>
            </a:r>
            <a:r>
              <a:rPr sz="1543" spc="77" dirty="0">
                <a:latin typeface="Trebuchet MS"/>
                <a:cs typeface="Trebuchet MS"/>
              </a:rPr>
              <a:t>the</a:t>
            </a:r>
            <a:r>
              <a:rPr sz="1543" spc="54" dirty="0">
                <a:latin typeface="Trebuchet MS"/>
                <a:cs typeface="Trebuchet MS"/>
              </a:rPr>
              <a:t> </a:t>
            </a:r>
            <a:r>
              <a:rPr sz="1543" spc="141" dirty="0">
                <a:latin typeface="Trebuchet MS"/>
                <a:cs typeface="Trebuchet MS"/>
              </a:rPr>
              <a:t>memory</a:t>
            </a:r>
            <a:r>
              <a:rPr sz="1543" spc="50" dirty="0">
                <a:latin typeface="Trebuchet MS"/>
                <a:cs typeface="Trebuchet MS"/>
              </a:rPr>
              <a:t> </a:t>
            </a:r>
            <a:r>
              <a:rPr sz="1543" spc="54" dirty="0">
                <a:latin typeface="Trebuchet MS"/>
                <a:cs typeface="Trebuchet MS"/>
              </a:rPr>
              <a:t>controller</a:t>
            </a:r>
            <a:r>
              <a:rPr sz="1543" spc="50" dirty="0">
                <a:latin typeface="Trebuchet MS"/>
                <a:cs typeface="Trebuchet MS"/>
              </a:rPr>
              <a:t> to</a:t>
            </a:r>
            <a:r>
              <a:rPr sz="1543" spc="41" dirty="0">
                <a:latin typeface="Trebuchet MS"/>
                <a:cs typeface="Trebuchet MS"/>
              </a:rPr>
              <a:t> </a:t>
            </a:r>
            <a:r>
              <a:rPr sz="1543" spc="109" dirty="0">
                <a:latin typeface="Trebuchet MS"/>
                <a:cs typeface="Trebuchet MS"/>
              </a:rPr>
              <a:t>be</a:t>
            </a:r>
            <a:r>
              <a:rPr sz="1543" spc="95" dirty="0">
                <a:latin typeface="Trebuchet MS"/>
                <a:cs typeface="Trebuchet MS"/>
              </a:rPr>
              <a:t> </a:t>
            </a:r>
            <a:r>
              <a:rPr sz="1543" i="1" spc="54" dirty="0">
                <a:latin typeface="Trebuchet MS"/>
                <a:cs typeface="Trebuchet MS"/>
              </a:rPr>
              <a:t>date.sh</a:t>
            </a:r>
            <a:r>
              <a:rPr sz="1543" spc="54" dirty="0">
                <a:latin typeface="Trebuchet MS"/>
                <a:cs typeface="Trebuchet MS"/>
              </a:rPr>
              <a:t>: </a:t>
            </a:r>
            <a:r>
              <a:rPr sz="1543" i="1" spc="118" dirty="0">
                <a:solidFill>
                  <a:srgbClr val="0000FF"/>
                </a:solidFill>
                <a:latin typeface="Trebuchet MS"/>
                <a:cs typeface="Trebuchet MS"/>
              </a:rPr>
              <a:t>echo</a:t>
            </a:r>
            <a:r>
              <a:rPr sz="1543" i="1" spc="68" dirty="0">
                <a:solidFill>
                  <a:srgbClr val="0000FF"/>
                </a:solidFill>
                <a:latin typeface="Trebuchet MS"/>
                <a:cs typeface="Trebuchet MS"/>
              </a:rPr>
              <a:t> </a:t>
            </a:r>
            <a:r>
              <a:rPr sz="1543" i="1" dirty="0">
                <a:solidFill>
                  <a:srgbClr val="0000FF"/>
                </a:solidFill>
                <a:latin typeface="Trebuchet MS"/>
                <a:cs typeface="Trebuchet MS"/>
              </a:rPr>
              <a:t>/work/dev/t/date.sh</a:t>
            </a:r>
            <a:r>
              <a:rPr sz="1543" i="1" spc="68" dirty="0">
                <a:solidFill>
                  <a:srgbClr val="0000FF"/>
                </a:solidFill>
                <a:latin typeface="Trebuchet MS"/>
                <a:cs typeface="Trebuchet MS"/>
              </a:rPr>
              <a:t> </a:t>
            </a:r>
            <a:r>
              <a:rPr sz="1543" i="1" spc="481" dirty="0">
                <a:solidFill>
                  <a:srgbClr val="0000FF"/>
                </a:solidFill>
                <a:latin typeface="Trebuchet MS"/>
                <a:cs typeface="Trebuchet MS"/>
              </a:rPr>
              <a:t>&gt;</a:t>
            </a:r>
            <a:r>
              <a:rPr sz="1543" i="1" spc="77" dirty="0">
                <a:solidFill>
                  <a:srgbClr val="0000FF"/>
                </a:solidFill>
                <a:latin typeface="Trebuchet MS"/>
                <a:cs typeface="Trebuchet MS"/>
              </a:rPr>
              <a:t> </a:t>
            </a:r>
            <a:r>
              <a:rPr sz="1543" i="1" spc="41" dirty="0">
                <a:solidFill>
                  <a:srgbClr val="0000FF"/>
                </a:solidFill>
                <a:latin typeface="Trebuchet MS"/>
                <a:cs typeface="Trebuchet MS"/>
              </a:rPr>
              <a:t>/sys/fs/cgroup/memory/release_agent</a:t>
            </a:r>
            <a:r>
              <a:rPr sz="1543" i="1" spc="123" dirty="0">
                <a:solidFill>
                  <a:srgbClr val="0000FF"/>
                </a:solidFill>
                <a:latin typeface="Trebuchet MS"/>
                <a:cs typeface="Trebuchet MS"/>
              </a:rPr>
              <a:t>  </a:t>
            </a:r>
            <a:r>
              <a:rPr sz="1543" spc="123" dirty="0">
                <a:latin typeface="Trebuchet MS"/>
                <a:cs typeface="Trebuchet MS"/>
              </a:rPr>
              <a:t>Run</a:t>
            </a:r>
            <a:r>
              <a:rPr sz="1543" spc="41" dirty="0">
                <a:latin typeface="Trebuchet MS"/>
                <a:cs typeface="Trebuchet MS"/>
              </a:rPr>
              <a:t> </a:t>
            </a:r>
            <a:r>
              <a:rPr sz="1543" spc="136" dirty="0">
                <a:latin typeface="Trebuchet MS"/>
                <a:cs typeface="Trebuchet MS"/>
              </a:rPr>
              <a:t>a</a:t>
            </a:r>
            <a:r>
              <a:rPr sz="1543" spc="36" dirty="0">
                <a:latin typeface="Trebuchet MS"/>
                <a:cs typeface="Trebuchet MS"/>
              </a:rPr>
              <a:t> </a:t>
            </a:r>
            <a:r>
              <a:rPr sz="1543" spc="100" dirty="0">
                <a:latin typeface="Trebuchet MS"/>
                <a:cs typeface="Trebuchet MS"/>
              </a:rPr>
              <a:t>simple</a:t>
            </a:r>
            <a:r>
              <a:rPr sz="1543" spc="41" dirty="0">
                <a:latin typeface="Trebuchet MS"/>
                <a:cs typeface="Trebuchet MS"/>
              </a:rPr>
              <a:t> </a:t>
            </a:r>
            <a:r>
              <a:rPr sz="1543" spc="86" dirty="0">
                <a:latin typeface="Trebuchet MS"/>
                <a:cs typeface="Trebuchet MS"/>
              </a:rPr>
              <a:t>process,</a:t>
            </a:r>
            <a:r>
              <a:rPr sz="1543" spc="32" dirty="0">
                <a:latin typeface="Trebuchet MS"/>
                <a:cs typeface="Trebuchet MS"/>
              </a:rPr>
              <a:t> </a:t>
            </a:r>
            <a:r>
              <a:rPr sz="1543" spc="95" dirty="0">
                <a:latin typeface="Trebuchet MS"/>
                <a:cs typeface="Trebuchet MS"/>
              </a:rPr>
              <a:t>which</a:t>
            </a:r>
            <a:r>
              <a:rPr sz="1543" spc="50" dirty="0">
                <a:latin typeface="Trebuchet MS"/>
                <a:cs typeface="Trebuchet MS"/>
              </a:rPr>
              <a:t> </a:t>
            </a:r>
            <a:r>
              <a:rPr sz="1543" spc="103" dirty="0">
                <a:latin typeface="Trebuchet MS"/>
                <a:cs typeface="Trebuchet MS"/>
              </a:rPr>
              <a:t>simply</a:t>
            </a:r>
            <a:r>
              <a:rPr sz="1543" spc="32" dirty="0">
                <a:latin typeface="Trebuchet MS"/>
                <a:cs typeface="Trebuchet MS"/>
              </a:rPr>
              <a:t> </a:t>
            </a:r>
            <a:r>
              <a:rPr sz="1543" spc="113" dirty="0">
                <a:latin typeface="Trebuchet MS"/>
                <a:cs typeface="Trebuchet MS"/>
              </a:rPr>
              <a:t>sleeps</a:t>
            </a:r>
            <a:r>
              <a:rPr sz="1543" spc="41" dirty="0">
                <a:latin typeface="Trebuchet MS"/>
                <a:cs typeface="Trebuchet MS"/>
              </a:rPr>
              <a:t> </a:t>
            </a:r>
            <a:r>
              <a:rPr sz="1543" spc="54" dirty="0">
                <a:latin typeface="Trebuchet MS"/>
                <a:cs typeface="Trebuchet MS"/>
              </a:rPr>
              <a:t>forever;</a:t>
            </a:r>
            <a:r>
              <a:rPr sz="1543" spc="36" dirty="0">
                <a:latin typeface="Trebuchet MS"/>
                <a:cs typeface="Trebuchet MS"/>
              </a:rPr>
              <a:t> </a:t>
            </a:r>
            <a:r>
              <a:rPr sz="1543" spc="82" dirty="0">
                <a:latin typeface="Trebuchet MS"/>
                <a:cs typeface="Trebuchet MS"/>
              </a:rPr>
              <a:t>let's</a:t>
            </a:r>
            <a:r>
              <a:rPr sz="1543" spc="45" dirty="0">
                <a:latin typeface="Trebuchet MS"/>
                <a:cs typeface="Trebuchet MS"/>
              </a:rPr>
              <a:t> </a:t>
            </a:r>
            <a:r>
              <a:rPr sz="1543" spc="159" dirty="0">
                <a:latin typeface="Trebuchet MS"/>
                <a:cs typeface="Trebuchet MS"/>
              </a:rPr>
              <a:t>say</a:t>
            </a:r>
            <a:r>
              <a:rPr sz="1543" spc="41" dirty="0">
                <a:latin typeface="Trebuchet MS"/>
                <a:cs typeface="Trebuchet MS"/>
              </a:rPr>
              <a:t> </a:t>
            </a:r>
            <a:r>
              <a:rPr sz="1543" spc="77" dirty="0">
                <a:latin typeface="Trebuchet MS"/>
                <a:cs typeface="Trebuchet MS"/>
              </a:rPr>
              <a:t>it's</a:t>
            </a:r>
            <a:r>
              <a:rPr sz="1543" spc="41" dirty="0">
                <a:latin typeface="Trebuchet MS"/>
                <a:cs typeface="Trebuchet MS"/>
              </a:rPr>
              <a:t> </a:t>
            </a:r>
            <a:r>
              <a:rPr sz="1543" spc="109" dirty="0">
                <a:latin typeface="Trebuchet MS"/>
                <a:cs typeface="Trebuchet MS"/>
              </a:rPr>
              <a:t>PID</a:t>
            </a:r>
            <a:r>
              <a:rPr sz="1543" spc="41" dirty="0">
                <a:latin typeface="Trebuchet MS"/>
                <a:cs typeface="Trebuchet MS"/>
              </a:rPr>
              <a:t> </a:t>
            </a:r>
            <a:r>
              <a:rPr sz="1543" spc="54" dirty="0">
                <a:latin typeface="Trebuchet MS"/>
                <a:cs typeface="Trebuchet MS"/>
              </a:rPr>
              <a:t>is</a:t>
            </a:r>
            <a:endParaRPr sz="1543">
              <a:latin typeface="Trebuchet MS"/>
              <a:cs typeface="Trebuchet MS"/>
            </a:endParaRPr>
          </a:p>
          <a:p>
            <a:pPr marL="11527">
              <a:lnSpc>
                <a:spcPts val="1543"/>
              </a:lnSpc>
            </a:pPr>
            <a:r>
              <a:rPr sz="1543" i="1" spc="82" dirty="0">
                <a:solidFill>
                  <a:srgbClr val="0000FF"/>
                </a:solidFill>
                <a:latin typeface="Trebuchet MS"/>
                <a:cs typeface="Trebuchet MS"/>
              </a:rPr>
              <a:t>pidSleepingProcess</a:t>
            </a:r>
            <a:r>
              <a:rPr sz="1543" spc="82" dirty="0">
                <a:latin typeface="Trebuchet MS"/>
                <a:cs typeface="Trebuchet MS"/>
              </a:rPr>
              <a:t>.</a:t>
            </a:r>
            <a:endParaRPr sz="1543">
              <a:latin typeface="Trebuchet MS"/>
              <a:cs typeface="Trebuchet MS"/>
            </a:endParaRPr>
          </a:p>
          <a:p>
            <a:pPr marL="11527">
              <a:spcBef>
                <a:spcPts val="1062"/>
              </a:spcBef>
            </a:pPr>
            <a:r>
              <a:rPr sz="1543" i="1" spc="118" dirty="0">
                <a:solidFill>
                  <a:srgbClr val="0000FF"/>
                </a:solidFill>
                <a:latin typeface="Trebuchet MS"/>
                <a:cs typeface="Trebuchet MS"/>
              </a:rPr>
              <a:t>echo</a:t>
            </a:r>
            <a:r>
              <a:rPr sz="1543" i="1" spc="14" dirty="0">
                <a:solidFill>
                  <a:srgbClr val="0000FF"/>
                </a:solidFill>
                <a:latin typeface="Trebuchet MS"/>
                <a:cs typeface="Trebuchet MS"/>
              </a:rPr>
              <a:t>  </a:t>
            </a:r>
            <a:r>
              <a:rPr sz="1543" i="1" spc="168" dirty="0">
                <a:solidFill>
                  <a:srgbClr val="0000FF"/>
                </a:solidFill>
                <a:latin typeface="Trebuchet MS"/>
                <a:cs typeface="Trebuchet MS"/>
              </a:rPr>
              <a:t>1</a:t>
            </a:r>
            <a:r>
              <a:rPr sz="1543" i="1" spc="14" dirty="0">
                <a:solidFill>
                  <a:srgbClr val="0000FF"/>
                </a:solidFill>
                <a:latin typeface="Trebuchet MS"/>
                <a:cs typeface="Trebuchet MS"/>
              </a:rPr>
              <a:t>  </a:t>
            </a:r>
            <a:r>
              <a:rPr sz="1543" i="1" spc="481" dirty="0">
                <a:solidFill>
                  <a:srgbClr val="0000FF"/>
                </a:solidFill>
                <a:latin typeface="Trebuchet MS"/>
                <a:cs typeface="Trebuchet MS"/>
              </a:rPr>
              <a:t>&gt;</a:t>
            </a:r>
            <a:r>
              <a:rPr sz="1543" i="1" spc="18" dirty="0">
                <a:solidFill>
                  <a:srgbClr val="0000FF"/>
                </a:solidFill>
                <a:latin typeface="Trebuchet MS"/>
                <a:cs typeface="Trebuchet MS"/>
              </a:rPr>
              <a:t>  </a:t>
            </a:r>
            <a:r>
              <a:rPr sz="1543" i="1" spc="-9" dirty="0">
                <a:solidFill>
                  <a:srgbClr val="0000FF"/>
                </a:solidFill>
                <a:latin typeface="Trebuchet MS"/>
                <a:cs typeface="Trebuchet MS"/>
              </a:rPr>
              <a:t>/sys/fs/cgroup/memory/notify_on_release</a:t>
            </a:r>
            <a:endParaRPr sz="1543">
              <a:latin typeface="Trebuchet MS"/>
              <a:cs typeface="Trebuchet MS"/>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2626659" y="468424"/>
            <a:ext cx="9405257" cy="818172"/>
          </a:xfrm>
          <a:prstGeom prst="rect">
            <a:avLst/>
          </a:prstGeom>
        </p:spPr>
        <p:txBody>
          <a:bodyPr vert="horz" wrap="square" lIns="0" tIns="312355" rIns="0" bIns="0" rtlCol="0" anchor="b" anchorCtr="0">
            <a:spAutoFit/>
          </a:bodyPr>
          <a:lstStyle/>
          <a:p>
            <a:pPr marL="786685">
              <a:spcBef>
                <a:spcPts val="91"/>
              </a:spcBef>
            </a:pPr>
            <a:r>
              <a:rPr sz="3267" spc="177" dirty="0"/>
              <a:t>release_agent</a:t>
            </a:r>
            <a:r>
              <a:rPr sz="3267" spc="59" dirty="0"/>
              <a:t> </a:t>
            </a:r>
            <a:r>
              <a:rPr sz="3267" spc="222" dirty="0"/>
              <a:t>example</a:t>
            </a:r>
            <a:r>
              <a:rPr sz="3267" spc="64" dirty="0"/>
              <a:t> </a:t>
            </a:r>
            <a:r>
              <a:rPr sz="3267" spc="132" dirty="0"/>
              <a:t>(contd)</a:t>
            </a:r>
            <a:endParaRPr sz="3267"/>
          </a:p>
        </p:txBody>
      </p:sp>
      <p:sp>
        <p:nvSpPr>
          <p:cNvPr id="3" name="object 3"/>
          <p:cNvSpPr txBox="1"/>
          <p:nvPr/>
        </p:nvSpPr>
        <p:spPr>
          <a:xfrm>
            <a:off x="1966216" y="1432228"/>
            <a:ext cx="8068812" cy="4157057"/>
          </a:xfrm>
          <a:prstGeom prst="rect">
            <a:avLst/>
          </a:prstGeom>
        </p:spPr>
        <p:txBody>
          <a:bodyPr vert="horz" wrap="square" lIns="0" tIns="162517" rIns="0" bIns="0" rtlCol="0">
            <a:spAutoFit/>
          </a:bodyPr>
          <a:lstStyle/>
          <a:p>
            <a:pPr marL="11527">
              <a:spcBef>
                <a:spcPts val="1280"/>
              </a:spcBef>
            </a:pPr>
            <a:r>
              <a:rPr sz="1679" i="1" spc="103" dirty="0">
                <a:solidFill>
                  <a:srgbClr val="0000FF"/>
                </a:solidFill>
                <a:latin typeface="Trebuchet MS"/>
                <a:cs typeface="Trebuchet MS"/>
              </a:rPr>
              <a:t>mkdir</a:t>
            </a:r>
            <a:r>
              <a:rPr sz="1679" i="1" spc="408" dirty="0">
                <a:solidFill>
                  <a:srgbClr val="0000FF"/>
                </a:solidFill>
                <a:latin typeface="Trebuchet MS"/>
                <a:cs typeface="Trebuchet MS"/>
              </a:rPr>
              <a:t> </a:t>
            </a:r>
            <a:r>
              <a:rPr sz="1679" i="1" spc="-9" dirty="0">
                <a:solidFill>
                  <a:srgbClr val="0000FF"/>
                </a:solidFill>
                <a:latin typeface="Trebuchet MS"/>
                <a:cs typeface="Trebuchet MS"/>
              </a:rPr>
              <a:t>/sys/fs/cgroup/memory/0/</a:t>
            </a:r>
            <a:endParaRPr sz="1679">
              <a:latin typeface="Trebuchet MS"/>
              <a:cs typeface="Trebuchet MS"/>
            </a:endParaRPr>
          </a:p>
          <a:p>
            <a:pPr marL="11527" marR="1652327">
              <a:lnSpc>
                <a:spcPct val="159500"/>
              </a:lnSpc>
            </a:pPr>
            <a:r>
              <a:rPr sz="1679" i="1" spc="154" dirty="0">
                <a:solidFill>
                  <a:srgbClr val="0000FF"/>
                </a:solidFill>
                <a:latin typeface="Trebuchet MS"/>
                <a:cs typeface="Trebuchet MS"/>
              </a:rPr>
              <a:t>echo</a:t>
            </a:r>
            <a:r>
              <a:rPr sz="1679" i="1" spc="45" dirty="0">
                <a:solidFill>
                  <a:srgbClr val="0000FF"/>
                </a:solidFill>
                <a:latin typeface="Trebuchet MS"/>
                <a:cs typeface="Trebuchet MS"/>
              </a:rPr>
              <a:t> </a:t>
            </a:r>
            <a:r>
              <a:rPr sz="1679" i="1" spc="127" dirty="0">
                <a:solidFill>
                  <a:srgbClr val="0000FF"/>
                </a:solidFill>
                <a:latin typeface="Trebuchet MS"/>
                <a:cs typeface="Trebuchet MS"/>
              </a:rPr>
              <a:t>pidSleepingProcess</a:t>
            </a:r>
            <a:r>
              <a:rPr sz="1679" i="1" spc="41" dirty="0">
                <a:solidFill>
                  <a:srgbClr val="0000FF"/>
                </a:solidFill>
                <a:latin typeface="Trebuchet MS"/>
                <a:cs typeface="Trebuchet MS"/>
              </a:rPr>
              <a:t> </a:t>
            </a:r>
            <a:r>
              <a:rPr sz="1679" i="1" spc="535" dirty="0">
                <a:solidFill>
                  <a:srgbClr val="0000FF"/>
                </a:solidFill>
                <a:latin typeface="Trebuchet MS"/>
                <a:cs typeface="Trebuchet MS"/>
              </a:rPr>
              <a:t>&gt;</a:t>
            </a:r>
            <a:r>
              <a:rPr sz="1679" i="1" spc="54" dirty="0">
                <a:solidFill>
                  <a:srgbClr val="0000FF"/>
                </a:solidFill>
                <a:latin typeface="Trebuchet MS"/>
                <a:cs typeface="Trebuchet MS"/>
              </a:rPr>
              <a:t> </a:t>
            </a:r>
            <a:r>
              <a:rPr sz="1679" i="1" spc="45" dirty="0">
                <a:solidFill>
                  <a:srgbClr val="0000FF"/>
                </a:solidFill>
                <a:latin typeface="Trebuchet MS"/>
                <a:cs typeface="Trebuchet MS"/>
              </a:rPr>
              <a:t>/sys/fs/cgroup/memory/0/tasks </a:t>
            </a:r>
            <a:r>
              <a:rPr sz="1679" i="1" dirty="0">
                <a:solidFill>
                  <a:srgbClr val="0000FF"/>
                </a:solidFill>
                <a:latin typeface="Trebuchet MS"/>
                <a:cs typeface="Trebuchet MS"/>
              </a:rPr>
              <a:t>kill</a:t>
            </a:r>
            <a:r>
              <a:rPr sz="1679" i="1" spc="32" dirty="0">
                <a:solidFill>
                  <a:srgbClr val="0000FF"/>
                </a:solidFill>
                <a:latin typeface="Trebuchet MS"/>
                <a:cs typeface="Trebuchet MS"/>
              </a:rPr>
              <a:t> </a:t>
            </a:r>
            <a:r>
              <a:rPr sz="1679" i="1" dirty="0">
                <a:solidFill>
                  <a:srgbClr val="0000FF"/>
                </a:solidFill>
                <a:latin typeface="Trebuchet MS"/>
                <a:cs typeface="Trebuchet MS"/>
              </a:rPr>
              <a:t>-</a:t>
            </a:r>
            <a:r>
              <a:rPr sz="1679" i="1" spc="191" dirty="0">
                <a:solidFill>
                  <a:srgbClr val="0000FF"/>
                </a:solidFill>
                <a:latin typeface="Trebuchet MS"/>
                <a:cs typeface="Trebuchet MS"/>
              </a:rPr>
              <a:t>9</a:t>
            </a:r>
            <a:r>
              <a:rPr sz="1679" i="1" spc="36" dirty="0">
                <a:solidFill>
                  <a:srgbClr val="0000FF"/>
                </a:solidFill>
                <a:latin typeface="Trebuchet MS"/>
                <a:cs typeface="Trebuchet MS"/>
              </a:rPr>
              <a:t> </a:t>
            </a:r>
            <a:r>
              <a:rPr sz="1679" i="1" spc="118" dirty="0">
                <a:solidFill>
                  <a:srgbClr val="0000FF"/>
                </a:solidFill>
                <a:latin typeface="Trebuchet MS"/>
                <a:cs typeface="Trebuchet MS"/>
              </a:rPr>
              <a:t>pidSleepingProcess</a:t>
            </a:r>
            <a:endParaRPr sz="1679">
              <a:latin typeface="Trebuchet MS"/>
              <a:cs typeface="Trebuchet MS"/>
            </a:endParaRPr>
          </a:p>
          <a:p>
            <a:pPr marL="11527" marR="27664">
              <a:spcBef>
                <a:spcPts val="1198"/>
              </a:spcBef>
            </a:pPr>
            <a:r>
              <a:rPr sz="1679" spc="103" dirty="0">
                <a:latin typeface="Trebuchet MS"/>
                <a:cs typeface="Trebuchet MS"/>
              </a:rPr>
              <a:t>This</a:t>
            </a:r>
            <a:r>
              <a:rPr sz="1679" spc="50" dirty="0">
                <a:latin typeface="Trebuchet MS"/>
                <a:cs typeface="Trebuchet MS"/>
              </a:rPr>
              <a:t> </a:t>
            </a:r>
            <a:r>
              <a:rPr sz="1679" spc="103" dirty="0">
                <a:latin typeface="Trebuchet MS"/>
                <a:cs typeface="Trebuchet MS"/>
              </a:rPr>
              <a:t>activates</a:t>
            </a:r>
            <a:r>
              <a:rPr sz="1679" spc="64" dirty="0">
                <a:latin typeface="Trebuchet MS"/>
                <a:cs typeface="Trebuchet MS"/>
              </a:rPr>
              <a:t> </a:t>
            </a:r>
            <a:r>
              <a:rPr sz="1679" spc="91" dirty="0">
                <a:latin typeface="Trebuchet MS"/>
                <a:cs typeface="Trebuchet MS"/>
              </a:rPr>
              <a:t>the</a:t>
            </a:r>
            <a:r>
              <a:rPr sz="1679" spc="64" dirty="0">
                <a:latin typeface="Trebuchet MS"/>
                <a:cs typeface="Trebuchet MS"/>
              </a:rPr>
              <a:t> </a:t>
            </a:r>
            <a:r>
              <a:rPr sz="1679" spc="95" dirty="0">
                <a:latin typeface="Trebuchet MS"/>
                <a:cs typeface="Trebuchet MS"/>
              </a:rPr>
              <a:t>release_agent;</a:t>
            </a:r>
            <a:r>
              <a:rPr sz="1679" spc="54" dirty="0">
                <a:latin typeface="Trebuchet MS"/>
                <a:cs typeface="Trebuchet MS"/>
              </a:rPr>
              <a:t> </a:t>
            </a:r>
            <a:r>
              <a:rPr sz="1679" spc="172" dirty="0">
                <a:latin typeface="Trebuchet MS"/>
                <a:cs typeface="Trebuchet MS"/>
              </a:rPr>
              <a:t>so</a:t>
            </a:r>
            <a:r>
              <a:rPr sz="1679" spc="64" dirty="0">
                <a:latin typeface="Trebuchet MS"/>
                <a:cs typeface="Trebuchet MS"/>
              </a:rPr>
              <a:t> </a:t>
            </a:r>
            <a:r>
              <a:rPr sz="1679" spc="132" dirty="0">
                <a:latin typeface="Trebuchet MS"/>
                <a:cs typeface="Trebuchet MS"/>
              </a:rPr>
              <a:t>we</a:t>
            </a:r>
            <a:r>
              <a:rPr sz="1679" spc="54" dirty="0">
                <a:latin typeface="Trebuchet MS"/>
                <a:cs typeface="Trebuchet MS"/>
              </a:rPr>
              <a:t> </a:t>
            </a:r>
            <a:r>
              <a:rPr sz="1679" dirty="0">
                <a:latin typeface="Trebuchet MS"/>
                <a:cs typeface="Trebuchet MS"/>
              </a:rPr>
              <a:t>will</a:t>
            </a:r>
            <a:r>
              <a:rPr sz="1679" spc="64" dirty="0">
                <a:latin typeface="Trebuchet MS"/>
                <a:cs typeface="Trebuchet MS"/>
              </a:rPr>
              <a:t> </a:t>
            </a:r>
            <a:r>
              <a:rPr sz="1679" spc="150" dirty="0">
                <a:latin typeface="Trebuchet MS"/>
                <a:cs typeface="Trebuchet MS"/>
              </a:rPr>
              <a:t>see</a:t>
            </a:r>
            <a:r>
              <a:rPr sz="1679" spc="64" dirty="0">
                <a:latin typeface="Trebuchet MS"/>
                <a:cs typeface="Trebuchet MS"/>
              </a:rPr>
              <a:t> </a:t>
            </a:r>
            <a:r>
              <a:rPr sz="1679" spc="77" dirty="0">
                <a:latin typeface="Trebuchet MS"/>
                <a:cs typeface="Trebuchet MS"/>
              </a:rPr>
              <a:t>that</a:t>
            </a:r>
            <a:r>
              <a:rPr sz="1679" spc="68" dirty="0">
                <a:latin typeface="Trebuchet MS"/>
                <a:cs typeface="Trebuchet MS"/>
              </a:rPr>
              <a:t> </a:t>
            </a:r>
            <a:r>
              <a:rPr sz="1679" spc="91" dirty="0">
                <a:latin typeface="Trebuchet MS"/>
                <a:cs typeface="Trebuchet MS"/>
              </a:rPr>
              <a:t>the</a:t>
            </a:r>
            <a:r>
              <a:rPr sz="1679" spc="68" dirty="0">
                <a:latin typeface="Trebuchet MS"/>
                <a:cs typeface="Trebuchet MS"/>
              </a:rPr>
              <a:t> </a:t>
            </a:r>
            <a:r>
              <a:rPr sz="1679" spc="77" dirty="0">
                <a:latin typeface="Trebuchet MS"/>
                <a:cs typeface="Trebuchet MS"/>
              </a:rPr>
              <a:t>current</a:t>
            </a:r>
            <a:r>
              <a:rPr sz="1679" spc="54" dirty="0">
                <a:latin typeface="Trebuchet MS"/>
                <a:cs typeface="Trebuchet MS"/>
              </a:rPr>
              <a:t> </a:t>
            </a:r>
            <a:r>
              <a:rPr sz="1679" spc="100" dirty="0">
                <a:latin typeface="Trebuchet MS"/>
                <a:cs typeface="Trebuchet MS"/>
              </a:rPr>
              <a:t>time</a:t>
            </a:r>
            <a:r>
              <a:rPr sz="1679" spc="59" dirty="0">
                <a:latin typeface="Trebuchet MS"/>
                <a:cs typeface="Trebuchet MS"/>
              </a:rPr>
              <a:t> </a:t>
            </a:r>
            <a:r>
              <a:rPr sz="1679" spc="132" dirty="0">
                <a:latin typeface="Trebuchet MS"/>
                <a:cs typeface="Trebuchet MS"/>
              </a:rPr>
              <a:t>and </a:t>
            </a:r>
            <a:r>
              <a:rPr sz="1679" spc="109" dirty="0">
                <a:latin typeface="Trebuchet MS"/>
                <a:cs typeface="Trebuchet MS"/>
              </a:rPr>
              <a:t>date</a:t>
            </a:r>
            <a:r>
              <a:rPr sz="1679" spc="41" dirty="0">
                <a:latin typeface="Trebuchet MS"/>
                <a:cs typeface="Trebuchet MS"/>
              </a:rPr>
              <a:t> </a:t>
            </a:r>
            <a:r>
              <a:rPr sz="1679" spc="168" dirty="0">
                <a:latin typeface="Trebuchet MS"/>
                <a:cs typeface="Trebuchet MS"/>
              </a:rPr>
              <a:t>was</a:t>
            </a:r>
            <a:r>
              <a:rPr sz="1679" spc="45" dirty="0">
                <a:latin typeface="Trebuchet MS"/>
                <a:cs typeface="Trebuchet MS"/>
              </a:rPr>
              <a:t> </a:t>
            </a:r>
            <a:r>
              <a:rPr sz="1679" spc="64" dirty="0">
                <a:latin typeface="Trebuchet MS"/>
                <a:cs typeface="Trebuchet MS"/>
              </a:rPr>
              <a:t>written</a:t>
            </a:r>
            <a:r>
              <a:rPr sz="1679" spc="54" dirty="0">
                <a:latin typeface="Trebuchet MS"/>
                <a:cs typeface="Trebuchet MS"/>
              </a:rPr>
              <a:t> </a:t>
            </a:r>
            <a:r>
              <a:rPr sz="1679" spc="73" dirty="0">
                <a:latin typeface="Trebuchet MS"/>
                <a:cs typeface="Trebuchet MS"/>
              </a:rPr>
              <a:t>to</a:t>
            </a:r>
            <a:r>
              <a:rPr sz="1679" spc="77" dirty="0">
                <a:latin typeface="Trebuchet MS"/>
                <a:cs typeface="Trebuchet MS"/>
              </a:rPr>
              <a:t> </a:t>
            </a:r>
            <a:r>
              <a:rPr sz="1679" spc="-9" dirty="0">
                <a:solidFill>
                  <a:srgbClr val="0000FF"/>
                </a:solidFill>
                <a:latin typeface="Trebuchet MS"/>
                <a:cs typeface="Trebuchet MS"/>
              </a:rPr>
              <a:t>/root/log.txt.</a:t>
            </a:r>
            <a:endParaRPr sz="1679">
              <a:latin typeface="Trebuchet MS"/>
              <a:cs typeface="Trebuchet MS"/>
            </a:endParaRPr>
          </a:p>
          <a:p>
            <a:pPr marL="11527" marR="207477">
              <a:lnSpc>
                <a:spcPts val="2006"/>
              </a:lnSpc>
              <a:spcBef>
                <a:spcPts val="1266"/>
              </a:spcBef>
            </a:pPr>
            <a:r>
              <a:rPr sz="1679" spc="113" dirty="0">
                <a:solidFill>
                  <a:srgbClr val="0000FF"/>
                </a:solidFill>
                <a:latin typeface="Trebuchet MS"/>
                <a:cs typeface="Trebuchet MS"/>
              </a:rPr>
              <a:t>The</a:t>
            </a:r>
            <a:r>
              <a:rPr sz="1679" spc="59" dirty="0">
                <a:solidFill>
                  <a:srgbClr val="0000FF"/>
                </a:solidFill>
                <a:latin typeface="Trebuchet MS"/>
                <a:cs typeface="Trebuchet MS"/>
              </a:rPr>
              <a:t> </a:t>
            </a:r>
            <a:r>
              <a:rPr sz="1679" spc="103" dirty="0">
                <a:solidFill>
                  <a:srgbClr val="0000FF"/>
                </a:solidFill>
                <a:latin typeface="Trebuchet MS"/>
                <a:cs typeface="Trebuchet MS"/>
              </a:rPr>
              <a:t>release_agent</a:t>
            </a:r>
            <a:r>
              <a:rPr sz="1679" spc="59" dirty="0">
                <a:solidFill>
                  <a:srgbClr val="0000FF"/>
                </a:solidFill>
                <a:latin typeface="Trebuchet MS"/>
                <a:cs typeface="Trebuchet MS"/>
              </a:rPr>
              <a:t> </a:t>
            </a:r>
            <a:r>
              <a:rPr sz="1679" spc="141" dirty="0">
                <a:solidFill>
                  <a:srgbClr val="0000FF"/>
                </a:solidFill>
                <a:latin typeface="Trebuchet MS"/>
                <a:cs typeface="Trebuchet MS"/>
              </a:rPr>
              <a:t>can</a:t>
            </a:r>
            <a:r>
              <a:rPr sz="1679" spc="54" dirty="0">
                <a:solidFill>
                  <a:srgbClr val="0000FF"/>
                </a:solidFill>
                <a:latin typeface="Trebuchet MS"/>
                <a:cs typeface="Trebuchet MS"/>
              </a:rPr>
              <a:t> </a:t>
            </a:r>
            <a:r>
              <a:rPr sz="1679" spc="136" dirty="0">
                <a:solidFill>
                  <a:srgbClr val="0000FF"/>
                </a:solidFill>
                <a:latin typeface="Trebuchet MS"/>
                <a:cs typeface="Trebuchet MS"/>
              </a:rPr>
              <a:t>be</a:t>
            </a:r>
            <a:r>
              <a:rPr sz="1679" spc="59" dirty="0">
                <a:solidFill>
                  <a:srgbClr val="0000FF"/>
                </a:solidFill>
                <a:latin typeface="Trebuchet MS"/>
                <a:cs typeface="Trebuchet MS"/>
              </a:rPr>
              <a:t> </a:t>
            </a:r>
            <a:r>
              <a:rPr sz="1679" spc="109" dirty="0">
                <a:solidFill>
                  <a:srgbClr val="0000FF"/>
                </a:solidFill>
                <a:latin typeface="Trebuchet MS"/>
                <a:cs typeface="Trebuchet MS"/>
              </a:rPr>
              <a:t>set</a:t>
            </a:r>
            <a:r>
              <a:rPr sz="1679" spc="50" dirty="0">
                <a:solidFill>
                  <a:srgbClr val="0000FF"/>
                </a:solidFill>
                <a:latin typeface="Trebuchet MS"/>
                <a:cs typeface="Trebuchet MS"/>
              </a:rPr>
              <a:t> </a:t>
            </a:r>
            <a:r>
              <a:rPr sz="1679" spc="123" dirty="0">
                <a:solidFill>
                  <a:srgbClr val="0000FF"/>
                </a:solidFill>
                <a:latin typeface="Trebuchet MS"/>
                <a:cs typeface="Trebuchet MS"/>
              </a:rPr>
              <a:t>also</a:t>
            </a:r>
            <a:r>
              <a:rPr sz="1679" spc="54" dirty="0">
                <a:solidFill>
                  <a:srgbClr val="0000FF"/>
                </a:solidFill>
                <a:latin typeface="Trebuchet MS"/>
                <a:cs typeface="Trebuchet MS"/>
              </a:rPr>
              <a:t> </a:t>
            </a:r>
            <a:r>
              <a:rPr sz="1679" spc="118" dirty="0">
                <a:solidFill>
                  <a:srgbClr val="0000FF"/>
                </a:solidFill>
                <a:latin typeface="Trebuchet MS"/>
                <a:cs typeface="Trebuchet MS"/>
              </a:rPr>
              <a:t>via</a:t>
            </a:r>
            <a:r>
              <a:rPr sz="1679" spc="54" dirty="0">
                <a:solidFill>
                  <a:srgbClr val="0000FF"/>
                </a:solidFill>
                <a:latin typeface="Trebuchet MS"/>
                <a:cs typeface="Trebuchet MS"/>
              </a:rPr>
              <a:t> </a:t>
            </a:r>
            <a:r>
              <a:rPr sz="1679" spc="159" dirty="0">
                <a:solidFill>
                  <a:srgbClr val="0000FF"/>
                </a:solidFill>
                <a:latin typeface="Trebuchet MS"/>
                <a:cs typeface="Trebuchet MS"/>
              </a:rPr>
              <a:t>a</a:t>
            </a:r>
            <a:r>
              <a:rPr sz="1679" spc="64" dirty="0">
                <a:solidFill>
                  <a:srgbClr val="0000FF"/>
                </a:solidFill>
                <a:latin typeface="Trebuchet MS"/>
                <a:cs typeface="Trebuchet MS"/>
              </a:rPr>
              <a:t> </a:t>
            </a:r>
            <a:r>
              <a:rPr sz="1679" spc="145" dirty="0">
                <a:solidFill>
                  <a:srgbClr val="0000FF"/>
                </a:solidFill>
                <a:latin typeface="Trebuchet MS"/>
                <a:cs typeface="Trebuchet MS"/>
              </a:rPr>
              <a:t>mount</a:t>
            </a:r>
            <a:r>
              <a:rPr sz="1679" spc="50" dirty="0">
                <a:solidFill>
                  <a:srgbClr val="0000FF"/>
                </a:solidFill>
                <a:latin typeface="Trebuchet MS"/>
                <a:cs typeface="Trebuchet MS"/>
              </a:rPr>
              <a:t> </a:t>
            </a:r>
            <a:r>
              <a:rPr sz="1679" spc="77" dirty="0">
                <a:solidFill>
                  <a:srgbClr val="0000FF"/>
                </a:solidFill>
                <a:latin typeface="Trebuchet MS"/>
                <a:cs typeface="Trebuchet MS"/>
              </a:rPr>
              <a:t>option;</a:t>
            </a:r>
            <a:r>
              <a:rPr sz="1679" spc="50" dirty="0">
                <a:solidFill>
                  <a:srgbClr val="0000FF"/>
                </a:solidFill>
                <a:latin typeface="Trebuchet MS"/>
                <a:cs typeface="Trebuchet MS"/>
              </a:rPr>
              <a:t> </a:t>
            </a:r>
            <a:r>
              <a:rPr sz="1679" spc="132" dirty="0">
                <a:solidFill>
                  <a:srgbClr val="0000FF"/>
                </a:solidFill>
                <a:latin typeface="Trebuchet MS"/>
                <a:cs typeface="Trebuchet MS"/>
              </a:rPr>
              <a:t>systemd,</a:t>
            </a:r>
            <a:r>
              <a:rPr sz="1679" spc="50" dirty="0">
                <a:solidFill>
                  <a:srgbClr val="0000FF"/>
                </a:solidFill>
                <a:latin typeface="Trebuchet MS"/>
                <a:cs typeface="Trebuchet MS"/>
              </a:rPr>
              <a:t> </a:t>
            </a:r>
            <a:r>
              <a:rPr sz="1679" spc="32" dirty="0">
                <a:solidFill>
                  <a:srgbClr val="0000FF"/>
                </a:solidFill>
                <a:latin typeface="Trebuchet MS"/>
                <a:cs typeface="Trebuchet MS"/>
              </a:rPr>
              <a:t>for </a:t>
            </a:r>
            <a:r>
              <a:rPr sz="1679" spc="109" dirty="0">
                <a:solidFill>
                  <a:srgbClr val="0000FF"/>
                </a:solidFill>
                <a:latin typeface="Trebuchet MS"/>
                <a:cs typeface="Trebuchet MS"/>
              </a:rPr>
              <a:t>example,</a:t>
            </a:r>
            <a:r>
              <a:rPr sz="1679" spc="50" dirty="0">
                <a:solidFill>
                  <a:srgbClr val="0000FF"/>
                </a:solidFill>
                <a:latin typeface="Trebuchet MS"/>
                <a:cs typeface="Trebuchet MS"/>
              </a:rPr>
              <a:t> </a:t>
            </a:r>
            <a:r>
              <a:rPr sz="1679" spc="163" dirty="0">
                <a:solidFill>
                  <a:srgbClr val="0000FF"/>
                </a:solidFill>
                <a:latin typeface="Trebuchet MS"/>
                <a:cs typeface="Trebuchet MS"/>
              </a:rPr>
              <a:t>use</a:t>
            </a:r>
            <a:r>
              <a:rPr sz="1679" spc="59" dirty="0">
                <a:solidFill>
                  <a:srgbClr val="0000FF"/>
                </a:solidFill>
                <a:latin typeface="Trebuchet MS"/>
                <a:cs typeface="Trebuchet MS"/>
              </a:rPr>
              <a:t> </a:t>
            </a:r>
            <a:r>
              <a:rPr sz="1679" spc="86" dirty="0">
                <a:solidFill>
                  <a:srgbClr val="0000FF"/>
                </a:solidFill>
                <a:latin typeface="Trebuchet MS"/>
                <a:cs typeface="Trebuchet MS"/>
              </a:rPr>
              <a:t>this</a:t>
            </a:r>
            <a:r>
              <a:rPr sz="1679" spc="45" dirty="0">
                <a:solidFill>
                  <a:srgbClr val="0000FF"/>
                </a:solidFill>
                <a:latin typeface="Trebuchet MS"/>
                <a:cs typeface="Trebuchet MS"/>
              </a:rPr>
              <a:t> </a:t>
            </a:r>
            <a:r>
              <a:rPr sz="1679" spc="136" dirty="0">
                <a:solidFill>
                  <a:srgbClr val="0000FF"/>
                </a:solidFill>
                <a:latin typeface="Trebuchet MS"/>
                <a:cs typeface="Trebuchet MS"/>
              </a:rPr>
              <a:t>mechanism.</a:t>
            </a:r>
            <a:r>
              <a:rPr sz="1679" spc="50" dirty="0">
                <a:solidFill>
                  <a:srgbClr val="0000FF"/>
                </a:solidFill>
                <a:latin typeface="Trebuchet MS"/>
                <a:cs typeface="Trebuchet MS"/>
              </a:rPr>
              <a:t> </a:t>
            </a:r>
            <a:r>
              <a:rPr sz="1679" spc="73" dirty="0">
                <a:solidFill>
                  <a:srgbClr val="0000FF"/>
                </a:solidFill>
                <a:latin typeface="Trebuchet MS"/>
                <a:cs typeface="Trebuchet MS"/>
              </a:rPr>
              <a:t>For</a:t>
            </a:r>
            <a:r>
              <a:rPr sz="1679" spc="54" dirty="0">
                <a:solidFill>
                  <a:srgbClr val="0000FF"/>
                </a:solidFill>
                <a:latin typeface="Trebuchet MS"/>
                <a:cs typeface="Trebuchet MS"/>
              </a:rPr>
              <a:t> </a:t>
            </a:r>
            <a:r>
              <a:rPr sz="1679" spc="136" dirty="0">
                <a:solidFill>
                  <a:srgbClr val="0000FF"/>
                </a:solidFill>
                <a:latin typeface="Trebuchet MS"/>
                <a:cs typeface="Trebuchet MS"/>
              </a:rPr>
              <a:t>example</a:t>
            </a:r>
            <a:r>
              <a:rPr sz="1679" spc="64" dirty="0">
                <a:solidFill>
                  <a:srgbClr val="0000FF"/>
                </a:solidFill>
                <a:latin typeface="Trebuchet MS"/>
                <a:cs typeface="Trebuchet MS"/>
              </a:rPr>
              <a:t> </a:t>
            </a:r>
            <a:r>
              <a:rPr sz="1679" spc="73" dirty="0">
                <a:solidFill>
                  <a:srgbClr val="0000FF"/>
                </a:solidFill>
                <a:latin typeface="Trebuchet MS"/>
                <a:cs typeface="Trebuchet MS"/>
              </a:rPr>
              <a:t>in</a:t>
            </a:r>
            <a:r>
              <a:rPr sz="1679" spc="59" dirty="0">
                <a:solidFill>
                  <a:srgbClr val="0000FF"/>
                </a:solidFill>
                <a:latin typeface="Trebuchet MS"/>
                <a:cs typeface="Trebuchet MS"/>
              </a:rPr>
              <a:t> </a:t>
            </a:r>
            <a:r>
              <a:rPr sz="1679" spc="103" dirty="0">
                <a:solidFill>
                  <a:srgbClr val="0000FF"/>
                </a:solidFill>
                <a:latin typeface="Trebuchet MS"/>
                <a:cs typeface="Trebuchet MS"/>
              </a:rPr>
              <a:t>Fedora</a:t>
            </a:r>
            <a:r>
              <a:rPr sz="1679" spc="54" dirty="0">
                <a:solidFill>
                  <a:srgbClr val="0000FF"/>
                </a:solidFill>
                <a:latin typeface="Trebuchet MS"/>
                <a:cs typeface="Trebuchet MS"/>
              </a:rPr>
              <a:t> </a:t>
            </a:r>
            <a:r>
              <a:rPr sz="1679" spc="113" dirty="0">
                <a:solidFill>
                  <a:srgbClr val="0000FF"/>
                </a:solidFill>
                <a:latin typeface="Trebuchet MS"/>
                <a:cs typeface="Trebuchet MS"/>
              </a:rPr>
              <a:t>23,</a:t>
            </a:r>
            <a:r>
              <a:rPr sz="1679" spc="41" dirty="0">
                <a:solidFill>
                  <a:srgbClr val="0000FF"/>
                </a:solidFill>
                <a:latin typeface="Trebuchet MS"/>
                <a:cs typeface="Trebuchet MS"/>
              </a:rPr>
              <a:t> </a:t>
            </a:r>
            <a:r>
              <a:rPr sz="1679" spc="150" dirty="0">
                <a:solidFill>
                  <a:srgbClr val="0000FF"/>
                </a:solidFill>
                <a:latin typeface="Trebuchet MS"/>
                <a:cs typeface="Trebuchet MS"/>
              </a:rPr>
              <a:t>mount</a:t>
            </a:r>
            <a:r>
              <a:rPr sz="1679" spc="50" dirty="0">
                <a:solidFill>
                  <a:srgbClr val="0000FF"/>
                </a:solidFill>
                <a:latin typeface="Trebuchet MS"/>
                <a:cs typeface="Trebuchet MS"/>
              </a:rPr>
              <a:t> </a:t>
            </a:r>
            <a:r>
              <a:rPr sz="1679" spc="127" dirty="0">
                <a:solidFill>
                  <a:srgbClr val="0000FF"/>
                </a:solidFill>
                <a:latin typeface="Trebuchet MS"/>
                <a:cs typeface="Trebuchet MS"/>
              </a:rPr>
              <a:t>shows:</a:t>
            </a:r>
            <a:endParaRPr sz="1679">
              <a:latin typeface="Trebuchet MS"/>
              <a:cs typeface="Trebuchet MS"/>
            </a:endParaRPr>
          </a:p>
          <a:p>
            <a:pPr marL="11527" marR="4611">
              <a:lnSpc>
                <a:spcPct val="95300"/>
              </a:lnSpc>
              <a:spcBef>
                <a:spcPts val="1180"/>
              </a:spcBef>
            </a:pPr>
            <a:r>
              <a:rPr sz="1679" i="1" dirty="0">
                <a:solidFill>
                  <a:srgbClr val="212121"/>
                </a:solidFill>
                <a:latin typeface="Arial"/>
                <a:cs typeface="Arial"/>
              </a:rPr>
              <a:t>cgroup</a:t>
            </a:r>
            <a:r>
              <a:rPr sz="1679" i="1" spc="141" dirty="0">
                <a:solidFill>
                  <a:srgbClr val="212121"/>
                </a:solidFill>
                <a:latin typeface="Arial"/>
                <a:cs typeface="Arial"/>
              </a:rPr>
              <a:t> </a:t>
            </a:r>
            <a:r>
              <a:rPr sz="1679" i="1" dirty="0">
                <a:solidFill>
                  <a:srgbClr val="212121"/>
                </a:solidFill>
                <a:latin typeface="Arial"/>
                <a:cs typeface="Arial"/>
              </a:rPr>
              <a:t>on</a:t>
            </a:r>
            <a:r>
              <a:rPr sz="1679" i="1" spc="154" dirty="0">
                <a:solidFill>
                  <a:srgbClr val="212121"/>
                </a:solidFill>
                <a:latin typeface="Arial"/>
                <a:cs typeface="Arial"/>
              </a:rPr>
              <a:t> </a:t>
            </a:r>
            <a:r>
              <a:rPr sz="1679" i="1" dirty="0">
                <a:solidFill>
                  <a:srgbClr val="212121"/>
                </a:solidFill>
                <a:latin typeface="Arial"/>
                <a:cs typeface="Arial"/>
              </a:rPr>
              <a:t>/sys/fs/cgroup/systemd</a:t>
            </a:r>
            <a:r>
              <a:rPr sz="1679" i="1" spc="154" dirty="0">
                <a:solidFill>
                  <a:srgbClr val="212121"/>
                </a:solidFill>
                <a:latin typeface="Arial"/>
                <a:cs typeface="Arial"/>
              </a:rPr>
              <a:t> </a:t>
            </a:r>
            <a:r>
              <a:rPr sz="1679" i="1" dirty="0">
                <a:solidFill>
                  <a:srgbClr val="212121"/>
                </a:solidFill>
                <a:latin typeface="Arial"/>
                <a:cs typeface="Arial"/>
              </a:rPr>
              <a:t>type</a:t>
            </a:r>
            <a:r>
              <a:rPr sz="1679" i="1" spc="145" dirty="0">
                <a:solidFill>
                  <a:srgbClr val="212121"/>
                </a:solidFill>
                <a:latin typeface="Arial"/>
                <a:cs typeface="Arial"/>
              </a:rPr>
              <a:t> </a:t>
            </a:r>
            <a:r>
              <a:rPr sz="1679" i="1" spc="-9" dirty="0">
                <a:solidFill>
                  <a:srgbClr val="212121"/>
                </a:solidFill>
                <a:latin typeface="Arial"/>
                <a:cs typeface="Arial"/>
              </a:rPr>
              <a:t>cgroup (rw,nosuid,nodev,noexec,relatime,xattr,</a:t>
            </a:r>
            <a:r>
              <a:rPr sz="1679" b="1" i="1" spc="-9" dirty="0">
                <a:solidFill>
                  <a:srgbClr val="FF0000"/>
                </a:solidFill>
                <a:latin typeface="Arial"/>
                <a:cs typeface="Arial"/>
              </a:rPr>
              <a:t>release_agent=/usr/lib/systemd/systemd-</a:t>
            </a:r>
            <a:r>
              <a:rPr sz="1679" b="1" i="1" spc="454" dirty="0">
                <a:solidFill>
                  <a:srgbClr val="FF0000"/>
                </a:solidFill>
                <a:latin typeface="Arial"/>
                <a:cs typeface="Arial"/>
              </a:rPr>
              <a:t>  </a:t>
            </a:r>
            <a:r>
              <a:rPr sz="1679" b="1" i="1" dirty="0">
                <a:solidFill>
                  <a:srgbClr val="FF0000"/>
                </a:solidFill>
                <a:latin typeface="Arial"/>
                <a:cs typeface="Arial"/>
              </a:rPr>
              <a:t>cgroups-</a:t>
            </a:r>
            <a:r>
              <a:rPr sz="1679" b="1" i="1" spc="-9" dirty="0">
                <a:solidFill>
                  <a:srgbClr val="FF0000"/>
                </a:solidFill>
                <a:latin typeface="Arial"/>
                <a:cs typeface="Arial"/>
              </a:rPr>
              <a:t>agent</a:t>
            </a:r>
            <a:r>
              <a:rPr sz="1679" i="1" spc="-9" dirty="0">
                <a:solidFill>
                  <a:srgbClr val="212121"/>
                </a:solidFill>
                <a:latin typeface="Arial"/>
                <a:cs typeface="Arial"/>
              </a:rPr>
              <a:t>,name=systemd)</a:t>
            </a:r>
            <a:endParaRPr sz="1679">
              <a:latin typeface="Arial"/>
              <a:cs typeface="Arial"/>
            </a:endParaRPr>
          </a:p>
          <a:p>
            <a:pPr marL="11527" marR="269721">
              <a:lnSpc>
                <a:spcPts val="2006"/>
              </a:lnSpc>
              <a:spcBef>
                <a:spcPts val="1230"/>
              </a:spcBef>
              <a:tabLst>
                <a:tab pos="3494841" algn="l"/>
              </a:tabLst>
            </a:pPr>
            <a:r>
              <a:rPr sz="1679" i="1" spc="123" dirty="0">
                <a:latin typeface="Trebuchet MS"/>
                <a:cs typeface="Trebuchet MS"/>
              </a:rPr>
              <a:t>The</a:t>
            </a:r>
            <a:r>
              <a:rPr sz="1679" i="1" spc="45" dirty="0">
                <a:latin typeface="Trebuchet MS"/>
                <a:cs typeface="Trebuchet MS"/>
              </a:rPr>
              <a:t> </a:t>
            </a:r>
            <a:r>
              <a:rPr sz="1679" i="1" spc="109" dirty="0">
                <a:latin typeface="Trebuchet MS"/>
                <a:cs typeface="Trebuchet MS"/>
              </a:rPr>
              <a:t>release_agnet</a:t>
            </a:r>
            <a:r>
              <a:rPr sz="1679" i="1" spc="41" dirty="0">
                <a:latin typeface="Trebuchet MS"/>
                <a:cs typeface="Trebuchet MS"/>
              </a:rPr>
              <a:t> </a:t>
            </a:r>
            <a:r>
              <a:rPr sz="1679" i="1" spc="159" dirty="0">
                <a:latin typeface="Trebuchet MS"/>
                <a:cs typeface="Trebuchet MS"/>
              </a:rPr>
              <a:t>mechanism</a:t>
            </a:r>
            <a:r>
              <a:rPr sz="1679" i="1" dirty="0">
                <a:latin typeface="Trebuchet MS"/>
                <a:cs typeface="Trebuchet MS"/>
              </a:rPr>
              <a:t>	</a:t>
            </a:r>
            <a:r>
              <a:rPr sz="1679" i="1" spc="77" dirty="0">
                <a:latin typeface="Trebuchet MS"/>
                <a:cs typeface="Trebuchet MS"/>
              </a:rPr>
              <a:t>is</a:t>
            </a:r>
            <a:r>
              <a:rPr sz="1679" i="1" spc="50" dirty="0">
                <a:latin typeface="Trebuchet MS"/>
                <a:cs typeface="Trebuchet MS"/>
              </a:rPr>
              <a:t> </a:t>
            </a:r>
            <a:r>
              <a:rPr sz="1679" i="1" spc="73" dirty="0">
                <a:latin typeface="Trebuchet MS"/>
                <a:cs typeface="Trebuchet MS"/>
              </a:rPr>
              <a:t>quite</a:t>
            </a:r>
            <a:r>
              <a:rPr sz="1679" i="1" spc="45" dirty="0">
                <a:latin typeface="Trebuchet MS"/>
                <a:cs typeface="Trebuchet MS"/>
              </a:rPr>
              <a:t> </a:t>
            </a:r>
            <a:r>
              <a:rPr sz="1679" i="1" spc="136" dirty="0">
                <a:latin typeface="Trebuchet MS"/>
                <a:cs typeface="Trebuchet MS"/>
              </a:rPr>
              <a:t>heavy;</a:t>
            </a:r>
            <a:r>
              <a:rPr sz="1679" i="1" spc="41" dirty="0">
                <a:latin typeface="Trebuchet MS"/>
                <a:cs typeface="Trebuchet MS"/>
              </a:rPr>
              <a:t> </a:t>
            </a:r>
            <a:r>
              <a:rPr sz="1679" i="1" spc="113" dirty="0">
                <a:latin typeface="Trebuchet MS"/>
                <a:cs typeface="Trebuchet MS"/>
              </a:rPr>
              <a:t>see:</a:t>
            </a:r>
            <a:r>
              <a:rPr sz="1679" i="1" spc="45" dirty="0">
                <a:latin typeface="Trebuchet MS"/>
                <a:cs typeface="Trebuchet MS"/>
              </a:rPr>
              <a:t> </a:t>
            </a:r>
            <a:r>
              <a:rPr sz="1679" i="1" spc="91" dirty="0">
                <a:latin typeface="Trebuchet MS"/>
                <a:cs typeface="Trebuchet MS"/>
              </a:rPr>
              <a:t>“The</a:t>
            </a:r>
            <a:r>
              <a:rPr sz="1679" i="1" spc="50" dirty="0">
                <a:latin typeface="Trebuchet MS"/>
                <a:cs typeface="Trebuchet MS"/>
              </a:rPr>
              <a:t> </a:t>
            </a:r>
            <a:r>
              <a:rPr sz="1679" i="1" spc="82" dirty="0">
                <a:latin typeface="Trebuchet MS"/>
                <a:cs typeface="Trebuchet MS"/>
              </a:rPr>
              <a:t>past,</a:t>
            </a:r>
            <a:r>
              <a:rPr sz="1679" i="1" spc="54" dirty="0">
                <a:latin typeface="Trebuchet MS"/>
                <a:cs typeface="Trebuchet MS"/>
              </a:rPr>
              <a:t> </a:t>
            </a:r>
            <a:r>
              <a:rPr sz="1679" i="1" spc="77" dirty="0">
                <a:latin typeface="Trebuchet MS"/>
                <a:cs typeface="Trebuchet MS"/>
              </a:rPr>
              <a:t>present, </a:t>
            </a:r>
            <a:r>
              <a:rPr sz="1679" i="1" spc="154" dirty="0">
                <a:latin typeface="Trebuchet MS"/>
                <a:cs typeface="Trebuchet MS"/>
              </a:rPr>
              <a:t>and</a:t>
            </a:r>
            <a:r>
              <a:rPr sz="1679" i="1" spc="172" dirty="0">
                <a:latin typeface="Trebuchet MS"/>
                <a:cs typeface="Trebuchet MS"/>
              </a:rPr>
              <a:t> </a:t>
            </a:r>
            <a:r>
              <a:rPr sz="1679" i="1" spc="59" dirty="0">
                <a:latin typeface="Trebuchet MS"/>
                <a:cs typeface="Trebuchet MS"/>
              </a:rPr>
              <a:t>future</a:t>
            </a:r>
            <a:r>
              <a:rPr sz="1679" i="1" spc="172" dirty="0">
                <a:latin typeface="Trebuchet MS"/>
                <a:cs typeface="Trebuchet MS"/>
              </a:rPr>
              <a:t> </a:t>
            </a:r>
            <a:r>
              <a:rPr sz="1679" i="1" dirty="0">
                <a:latin typeface="Trebuchet MS"/>
                <a:cs typeface="Trebuchet MS"/>
              </a:rPr>
              <a:t>of</a:t>
            </a:r>
            <a:r>
              <a:rPr sz="1679" i="1" spc="182" dirty="0">
                <a:latin typeface="Trebuchet MS"/>
                <a:cs typeface="Trebuchet MS"/>
              </a:rPr>
              <a:t> </a:t>
            </a:r>
            <a:r>
              <a:rPr sz="1679" i="1" spc="73" dirty="0">
                <a:latin typeface="Trebuchet MS"/>
                <a:cs typeface="Trebuchet MS"/>
              </a:rPr>
              <a:t>control</a:t>
            </a:r>
            <a:r>
              <a:rPr sz="1679" i="1" spc="168" dirty="0">
                <a:latin typeface="Trebuchet MS"/>
                <a:cs typeface="Trebuchet MS"/>
              </a:rPr>
              <a:t> </a:t>
            </a:r>
            <a:r>
              <a:rPr sz="1679" i="1" spc="103" dirty="0">
                <a:latin typeface="Trebuchet MS"/>
                <a:cs typeface="Trebuchet MS"/>
              </a:rPr>
              <a:t>groups”,</a:t>
            </a:r>
            <a:r>
              <a:rPr sz="1679" i="1" spc="227" dirty="0">
                <a:latin typeface="Trebuchet MS"/>
                <a:cs typeface="Trebuchet MS"/>
              </a:rPr>
              <a:t> </a:t>
            </a:r>
            <a:r>
              <a:rPr sz="1679" i="1" spc="-9" dirty="0">
                <a:latin typeface="Trebuchet MS"/>
                <a:cs typeface="Trebuchet MS"/>
                <a:hlinkClick r:id="rId2"/>
              </a:rPr>
              <a:t>https://lwn.net/Articles/574317/</a:t>
            </a:r>
            <a:endParaRPr sz="1679">
              <a:latin typeface="Trebuchet MS"/>
              <a:cs typeface="Trebuchet MS"/>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2626659" y="468424"/>
            <a:ext cx="9405257" cy="818172"/>
          </a:xfrm>
          <a:prstGeom prst="rect">
            <a:avLst/>
          </a:prstGeom>
        </p:spPr>
        <p:txBody>
          <a:bodyPr vert="horz" wrap="square" lIns="0" tIns="312355" rIns="0" bIns="0" rtlCol="0" anchor="b" anchorCtr="0">
            <a:spAutoFit/>
          </a:bodyPr>
          <a:lstStyle/>
          <a:p>
            <a:pPr marL="412073">
              <a:spcBef>
                <a:spcPts val="91"/>
              </a:spcBef>
            </a:pPr>
            <a:r>
              <a:rPr sz="3267" b="1" spc="368" dirty="0">
                <a:latin typeface="Trebuchet MS"/>
                <a:cs typeface="Trebuchet MS"/>
              </a:rPr>
              <a:t>Example</a:t>
            </a:r>
            <a:r>
              <a:rPr sz="3267" b="1" spc="154" dirty="0">
                <a:latin typeface="Trebuchet MS"/>
                <a:cs typeface="Trebuchet MS"/>
              </a:rPr>
              <a:t> </a:t>
            </a:r>
            <a:r>
              <a:rPr sz="3267" b="1" spc="218" dirty="0">
                <a:latin typeface="Trebuchet MS"/>
                <a:cs typeface="Trebuchet MS"/>
              </a:rPr>
              <a:t>3:</a:t>
            </a:r>
            <a:r>
              <a:rPr sz="3267" b="1" spc="172" dirty="0">
                <a:latin typeface="Trebuchet MS"/>
                <a:cs typeface="Trebuchet MS"/>
              </a:rPr>
              <a:t> </a:t>
            </a:r>
            <a:r>
              <a:rPr sz="3267" spc="218" dirty="0"/>
              <a:t>devices</a:t>
            </a:r>
            <a:r>
              <a:rPr sz="3267" spc="50" dirty="0"/>
              <a:t> </a:t>
            </a:r>
            <a:r>
              <a:rPr sz="3267" spc="118" dirty="0"/>
              <a:t>control</a:t>
            </a:r>
            <a:r>
              <a:rPr sz="3267" spc="59" dirty="0"/>
              <a:t> </a:t>
            </a:r>
            <a:r>
              <a:rPr sz="3267" spc="218" dirty="0"/>
              <a:t>group</a:t>
            </a:r>
            <a:endParaRPr sz="3267">
              <a:latin typeface="Trebuchet MS"/>
              <a:cs typeface="Trebuchet MS"/>
            </a:endParaRPr>
          </a:p>
        </p:txBody>
      </p:sp>
      <p:sp>
        <p:nvSpPr>
          <p:cNvPr id="3" name="object 3"/>
          <p:cNvSpPr txBox="1"/>
          <p:nvPr/>
        </p:nvSpPr>
        <p:spPr>
          <a:xfrm>
            <a:off x="1966217" y="1451359"/>
            <a:ext cx="7883242" cy="4190679"/>
          </a:xfrm>
          <a:prstGeom prst="rect">
            <a:avLst/>
          </a:prstGeom>
        </p:spPr>
        <p:txBody>
          <a:bodyPr vert="horz" wrap="square" lIns="0" tIns="142347" rIns="0" bIns="0" rtlCol="0">
            <a:spAutoFit/>
          </a:bodyPr>
          <a:lstStyle/>
          <a:p>
            <a:pPr marL="11527">
              <a:spcBef>
                <a:spcPts val="1121"/>
              </a:spcBef>
            </a:pPr>
            <a:r>
              <a:rPr sz="1498" spc="100" dirty="0">
                <a:latin typeface="Trebuchet MS"/>
                <a:cs typeface="Trebuchet MS"/>
              </a:rPr>
              <a:t>Also</a:t>
            </a:r>
            <a:r>
              <a:rPr sz="1498" spc="27" dirty="0">
                <a:latin typeface="Trebuchet MS"/>
                <a:cs typeface="Trebuchet MS"/>
              </a:rPr>
              <a:t> </a:t>
            </a:r>
            <a:r>
              <a:rPr sz="1498" spc="50" dirty="0">
                <a:latin typeface="Trebuchet MS"/>
                <a:cs typeface="Trebuchet MS"/>
              </a:rPr>
              <a:t>referred</a:t>
            </a:r>
            <a:r>
              <a:rPr sz="1498" spc="36" dirty="0">
                <a:latin typeface="Trebuchet MS"/>
                <a:cs typeface="Trebuchet MS"/>
              </a:rPr>
              <a:t> </a:t>
            </a:r>
            <a:r>
              <a:rPr sz="1498" spc="54" dirty="0">
                <a:latin typeface="Trebuchet MS"/>
                <a:cs typeface="Trebuchet MS"/>
              </a:rPr>
              <a:t>to</a:t>
            </a:r>
            <a:r>
              <a:rPr sz="1498" spc="18" dirty="0">
                <a:latin typeface="Trebuchet MS"/>
                <a:cs typeface="Trebuchet MS"/>
              </a:rPr>
              <a:t> </a:t>
            </a:r>
            <a:r>
              <a:rPr sz="1498" spc="159" dirty="0">
                <a:latin typeface="Trebuchet MS"/>
                <a:cs typeface="Trebuchet MS"/>
              </a:rPr>
              <a:t>as</a:t>
            </a:r>
            <a:r>
              <a:rPr sz="1498" spc="27" dirty="0">
                <a:latin typeface="Trebuchet MS"/>
                <a:cs typeface="Trebuchet MS"/>
              </a:rPr>
              <a:t> </a:t>
            </a:r>
            <a:r>
              <a:rPr sz="1498" dirty="0">
                <a:latin typeface="Trebuchet MS"/>
                <a:cs typeface="Trebuchet MS"/>
              </a:rPr>
              <a:t>:</a:t>
            </a:r>
            <a:r>
              <a:rPr sz="1498" spc="54" dirty="0">
                <a:latin typeface="Trebuchet MS"/>
                <a:cs typeface="Trebuchet MS"/>
              </a:rPr>
              <a:t> </a:t>
            </a:r>
            <a:r>
              <a:rPr sz="1498" i="1" spc="141" dirty="0">
                <a:latin typeface="Trebuchet MS"/>
                <a:cs typeface="Trebuchet MS"/>
              </a:rPr>
              <a:t>devcg</a:t>
            </a:r>
            <a:r>
              <a:rPr sz="1498" i="1" spc="41" dirty="0">
                <a:latin typeface="Trebuchet MS"/>
                <a:cs typeface="Trebuchet MS"/>
              </a:rPr>
              <a:t> </a:t>
            </a:r>
            <a:r>
              <a:rPr sz="1498" spc="95" dirty="0">
                <a:latin typeface="Trebuchet MS"/>
                <a:cs typeface="Trebuchet MS"/>
              </a:rPr>
              <a:t>(devices</a:t>
            </a:r>
            <a:r>
              <a:rPr sz="1498" spc="23" dirty="0">
                <a:latin typeface="Trebuchet MS"/>
                <a:cs typeface="Trebuchet MS"/>
              </a:rPr>
              <a:t> </a:t>
            </a:r>
            <a:r>
              <a:rPr sz="1498" spc="59" dirty="0">
                <a:latin typeface="Trebuchet MS"/>
                <a:cs typeface="Trebuchet MS"/>
              </a:rPr>
              <a:t>control</a:t>
            </a:r>
            <a:r>
              <a:rPr sz="1498" spc="27" dirty="0">
                <a:latin typeface="Trebuchet MS"/>
                <a:cs typeface="Trebuchet MS"/>
              </a:rPr>
              <a:t> </a:t>
            </a:r>
            <a:r>
              <a:rPr sz="1498" spc="86" dirty="0">
                <a:latin typeface="Trebuchet MS"/>
                <a:cs typeface="Trebuchet MS"/>
              </a:rPr>
              <a:t>group)</a:t>
            </a:r>
            <a:endParaRPr sz="1498">
              <a:latin typeface="Trebuchet MS"/>
              <a:cs typeface="Trebuchet MS"/>
            </a:endParaRPr>
          </a:p>
          <a:p>
            <a:pPr marL="11527" marR="4611" indent="228801">
              <a:lnSpc>
                <a:spcPts val="1760"/>
              </a:lnSpc>
              <a:spcBef>
                <a:spcPts val="1125"/>
              </a:spcBef>
              <a:buChar char="●"/>
              <a:tabLst>
                <a:tab pos="240328" algn="l"/>
                <a:tab pos="6663481" algn="l"/>
              </a:tabLst>
            </a:pPr>
            <a:r>
              <a:rPr sz="1498" spc="103" dirty="0">
                <a:latin typeface="Trebuchet MS"/>
                <a:cs typeface="Trebuchet MS"/>
              </a:rPr>
              <a:t>devices</a:t>
            </a:r>
            <a:r>
              <a:rPr sz="1498" spc="36" dirty="0">
                <a:latin typeface="Trebuchet MS"/>
                <a:cs typeface="Trebuchet MS"/>
              </a:rPr>
              <a:t> </a:t>
            </a:r>
            <a:r>
              <a:rPr sz="1498" spc="103" dirty="0">
                <a:latin typeface="Trebuchet MS"/>
                <a:cs typeface="Trebuchet MS"/>
              </a:rPr>
              <a:t>cgroup</a:t>
            </a:r>
            <a:r>
              <a:rPr sz="1498" spc="36" dirty="0">
                <a:latin typeface="Trebuchet MS"/>
                <a:cs typeface="Trebuchet MS"/>
              </a:rPr>
              <a:t> </a:t>
            </a:r>
            <a:r>
              <a:rPr sz="1498" spc="91" dirty="0">
                <a:latin typeface="Trebuchet MS"/>
                <a:cs typeface="Trebuchet MS"/>
              </a:rPr>
              <a:t>provides</a:t>
            </a:r>
            <a:r>
              <a:rPr sz="1498" spc="36" dirty="0">
                <a:latin typeface="Trebuchet MS"/>
                <a:cs typeface="Trebuchet MS"/>
              </a:rPr>
              <a:t> </a:t>
            </a:r>
            <a:r>
              <a:rPr sz="1498" spc="82" dirty="0">
                <a:latin typeface="Trebuchet MS"/>
                <a:cs typeface="Trebuchet MS"/>
              </a:rPr>
              <a:t>enforcing</a:t>
            </a:r>
            <a:r>
              <a:rPr sz="1498" spc="45" dirty="0">
                <a:latin typeface="Trebuchet MS"/>
                <a:cs typeface="Trebuchet MS"/>
              </a:rPr>
              <a:t> </a:t>
            </a:r>
            <a:r>
              <a:rPr sz="1498" spc="68" dirty="0">
                <a:latin typeface="Trebuchet MS"/>
                <a:cs typeface="Trebuchet MS"/>
              </a:rPr>
              <a:t>restrictions</a:t>
            </a:r>
            <a:r>
              <a:rPr sz="1498" spc="36" dirty="0">
                <a:latin typeface="Trebuchet MS"/>
                <a:cs typeface="Trebuchet MS"/>
              </a:rPr>
              <a:t> </a:t>
            </a:r>
            <a:r>
              <a:rPr sz="1498" spc="118" dirty="0">
                <a:latin typeface="Trebuchet MS"/>
                <a:cs typeface="Trebuchet MS"/>
              </a:rPr>
              <a:t>on</a:t>
            </a:r>
            <a:r>
              <a:rPr sz="1498" spc="41" dirty="0">
                <a:latin typeface="Trebuchet MS"/>
                <a:cs typeface="Trebuchet MS"/>
              </a:rPr>
              <a:t> </a:t>
            </a:r>
            <a:r>
              <a:rPr sz="1498" spc="77" dirty="0">
                <a:latin typeface="Trebuchet MS"/>
                <a:cs typeface="Trebuchet MS"/>
              </a:rPr>
              <a:t>reading,</a:t>
            </a:r>
            <a:r>
              <a:rPr sz="1498" spc="32" dirty="0">
                <a:latin typeface="Trebuchet MS"/>
                <a:cs typeface="Trebuchet MS"/>
              </a:rPr>
              <a:t> </a:t>
            </a:r>
            <a:r>
              <a:rPr sz="1498" spc="59" dirty="0">
                <a:latin typeface="Trebuchet MS"/>
                <a:cs typeface="Trebuchet MS"/>
              </a:rPr>
              <a:t>writing</a:t>
            </a:r>
            <a:r>
              <a:rPr sz="1498" dirty="0">
                <a:latin typeface="Trebuchet MS"/>
                <a:cs typeface="Trebuchet MS"/>
              </a:rPr>
              <a:t>	</a:t>
            </a:r>
            <a:r>
              <a:rPr sz="1498" spc="123" dirty="0">
                <a:latin typeface="Trebuchet MS"/>
                <a:cs typeface="Trebuchet MS"/>
              </a:rPr>
              <a:t>and</a:t>
            </a:r>
            <a:r>
              <a:rPr sz="1498" spc="41" dirty="0">
                <a:latin typeface="Trebuchet MS"/>
                <a:cs typeface="Trebuchet MS"/>
              </a:rPr>
              <a:t> </a:t>
            </a:r>
            <a:r>
              <a:rPr sz="1498" spc="73" dirty="0">
                <a:latin typeface="Trebuchet MS"/>
                <a:cs typeface="Trebuchet MS"/>
              </a:rPr>
              <a:t>creating </a:t>
            </a:r>
            <a:r>
              <a:rPr sz="1498" spc="103" dirty="0">
                <a:latin typeface="Trebuchet MS"/>
                <a:cs typeface="Trebuchet MS"/>
              </a:rPr>
              <a:t>(mknod)</a:t>
            </a:r>
            <a:r>
              <a:rPr sz="1498" spc="36" dirty="0">
                <a:latin typeface="Trebuchet MS"/>
                <a:cs typeface="Trebuchet MS"/>
              </a:rPr>
              <a:t> </a:t>
            </a:r>
            <a:r>
              <a:rPr sz="1498" spc="91" dirty="0">
                <a:latin typeface="Trebuchet MS"/>
                <a:cs typeface="Trebuchet MS"/>
              </a:rPr>
              <a:t>operations</a:t>
            </a:r>
            <a:r>
              <a:rPr sz="1498" spc="41" dirty="0">
                <a:latin typeface="Trebuchet MS"/>
                <a:cs typeface="Trebuchet MS"/>
              </a:rPr>
              <a:t> </a:t>
            </a:r>
            <a:r>
              <a:rPr sz="1498" spc="118" dirty="0">
                <a:latin typeface="Trebuchet MS"/>
                <a:cs typeface="Trebuchet MS"/>
              </a:rPr>
              <a:t>on</a:t>
            </a:r>
            <a:r>
              <a:rPr sz="1498" spc="32" dirty="0">
                <a:latin typeface="Trebuchet MS"/>
                <a:cs typeface="Trebuchet MS"/>
              </a:rPr>
              <a:t> </a:t>
            </a:r>
            <a:r>
              <a:rPr sz="1498" spc="91" dirty="0">
                <a:latin typeface="Trebuchet MS"/>
                <a:cs typeface="Trebuchet MS"/>
              </a:rPr>
              <a:t>device</a:t>
            </a:r>
            <a:r>
              <a:rPr sz="1498" spc="45" dirty="0">
                <a:latin typeface="Trebuchet MS"/>
                <a:cs typeface="Trebuchet MS"/>
              </a:rPr>
              <a:t> </a:t>
            </a:r>
            <a:r>
              <a:rPr sz="1498" spc="-9" dirty="0">
                <a:latin typeface="Trebuchet MS"/>
                <a:cs typeface="Trebuchet MS"/>
              </a:rPr>
              <a:t>files.</a:t>
            </a:r>
            <a:endParaRPr sz="1498">
              <a:latin typeface="Trebuchet MS"/>
              <a:cs typeface="Trebuchet MS"/>
            </a:endParaRPr>
          </a:p>
          <a:p>
            <a:pPr marL="192493" indent="-180966">
              <a:spcBef>
                <a:spcPts val="1017"/>
              </a:spcBef>
              <a:buChar char="●"/>
              <a:tabLst>
                <a:tab pos="192493" algn="l"/>
              </a:tabLst>
            </a:pPr>
            <a:r>
              <a:rPr sz="1180" spc="141" dirty="0">
                <a:latin typeface="Trebuchet MS"/>
                <a:cs typeface="Trebuchet MS"/>
              </a:rPr>
              <a:t>3</a:t>
            </a:r>
            <a:r>
              <a:rPr sz="1180" spc="73" dirty="0">
                <a:latin typeface="Trebuchet MS"/>
                <a:cs typeface="Trebuchet MS"/>
              </a:rPr>
              <a:t> </a:t>
            </a:r>
            <a:r>
              <a:rPr sz="1180" spc="54" dirty="0">
                <a:latin typeface="Trebuchet MS"/>
                <a:cs typeface="Trebuchet MS"/>
              </a:rPr>
              <a:t>control</a:t>
            </a:r>
            <a:r>
              <a:rPr sz="1180" spc="73" dirty="0">
                <a:latin typeface="Trebuchet MS"/>
                <a:cs typeface="Trebuchet MS"/>
              </a:rPr>
              <a:t> </a:t>
            </a:r>
            <a:r>
              <a:rPr sz="1180" dirty="0">
                <a:latin typeface="Trebuchet MS"/>
                <a:cs typeface="Trebuchet MS"/>
              </a:rPr>
              <a:t>files:</a:t>
            </a:r>
            <a:r>
              <a:rPr sz="1180" spc="59" dirty="0">
                <a:latin typeface="Trebuchet MS"/>
                <a:cs typeface="Trebuchet MS"/>
              </a:rPr>
              <a:t> </a:t>
            </a:r>
            <a:r>
              <a:rPr sz="1180" b="1" spc="118" dirty="0">
                <a:solidFill>
                  <a:srgbClr val="0000FF"/>
                </a:solidFill>
                <a:latin typeface="Trebuchet MS"/>
                <a:cs typeface="Trebuchet MS"/>
              </a:rPr>
              <a:t>devices.allow</a:t>
            </a:r>
            <a:r>
              <a:rPr sz="1180" b="1" spc="118" dirty="0">
                <a:latin typeface="Trebuchet MS"/>
                <a:cs typeface="Trebuchet MS"/>
              </a:rPr>
              <a:t>,</a:t>
            </a:r>
            <a:r>
              <a:rPr sz="1180" b="1" spc="103" dirty="0">
                <a:latin typeface="Trebuchet MS"/>
                <a:cs typeface="Trebuchet MS"/>
              </a:rPr>
              <a:t> </a:t>
            </a:r>
            <a:r>
              <a:rPr sz="1180" b="1" spc="123" dirty="0">
                <a:solidFill>
                  <a:srgbClr val="0000FF"/>
                </a:solidFill>
                <a:latin typeface="Trebuchet MS"/>
                <a:cs typeface="Trebuchet MS"/>
              </a:rPr>
              <a:t>devices.deny</a:t>
            </a:r>
            <a:r>
              <a:rPr sz="1180" b="1" spc="123" dirty="0">
                <a:latin typeface="Trebuchet MS"/>
                <a:cs typeface="Trebuchet MS"/>
              </a:rPr>
              <a:t>,</a:t>
            </a:r>
            <a:r>
              <a:rPr sz="1180" b="1" spc="109" dirty="0">
                <a:latin typeface="Trebuchet MS"/>
                <a:cs typeface="Trebuchet MS"/>
              </a:rPr>
              <a:t> </a:t>
            </a:r>
            <a:r>
              <a:rPr sz="1180" b="1" spc="100" dirty="0">
                <a:solidFill>
                  <a:srgbClr val="0000FF"/>
                </a:solidFill>
                <a:latin typeface="Trebuchet MS"/>
                <a:cs typeface="Trebuchet MS"/>
              </a:rPr>
              <a:t>devices.list</a:t>
            </a:r>
            <a:r>
              <a:rPr sz="1180" b="1" spc="100" dirty="0">
                <a:latin typeface="Trebuchet MS"/>
                <a:cs typeface="Trebuchet MS"/>
              </a:rPr>
              <a:t>.</a:t>
            </a:r>
            <a:endParaRPr sz="1180">
              <a:latin typeface="Trebuchet MS"/>
              <a:cs typeface="Trebuchet MS"/>
            </a:endParaRPr>
          </a:p>
          <a:p>
            <a:pPr marL="136013" indent="-124486">
              <a:spcBef>
                <a:spcPts val="1062"/>
              </a:spcBef>
              <a:buClr>
                <a:srgbClr val="000000"/>
              </a:buClr>
              <a:buFont typeface="Trebuchet MS"/>
              <a:buChar char="–"/>
              <a:tabLst>
                <a:tab pos="136013" algn="l"/>
              </a:tabLst>
            </a:pPr>
            <a:r>
              <a:rPr sz="1180" b="1" spc="123" dirty="0">
                <a:solidFill>
                  <a:srgbClr val="0000FF"/>
                </a:solidFill>
                <a:latin typeface="Trebuchet MS"/>
                <a:cs typeface="Trebuchet MS"/>
              </a:rPr>
              <a:t>devices.allow</a:t>
            </a:r>
            <a:r>
              <a:rPr sz="1180" b="1" spc="95" dirty="0">
                <a:solidFill>
                  <a:srgbClr val="0000FF"/>
                </a:solidFill>
                <a:latin typeface="Trebuchet MS"/>
                <a:cs typeface="Trebuchet MS"/>
              </a:rPr>
              <a:t> </a:t>
            </a:r>
            <a:r>
              <a:rPr sz="1180" spc="100" dirty="0">
                <a:latin typeface="Trebuchet MS"/>
                <a:cs typeface="Trebuchet MS"/>
              </a:rPr>
              <a:t>can</a:t>
            </a:r>
            <a:r>
              <a:rPr sz="1180" spc="36" dirty="0">
                <a:latin typeface="Trebuchet MS"/>
                <a:cs typeface="Trebuchet MS"/>
              </a:rPr>
              <a:t> </a:t>
            </a:r>
            <a:r>
              <a:rPr sz="1180" spc="95" dirty="0">
                <a:latin typeface="Trebuchet MS"/>
                <a:cs typeface="Trebuchet MS"/>
              </a:rPr>
              <a:t>be</a:t>
            </a:r>
            <a:r>
              <a:rPr sz="1180" spc="41" dirty="0">
                <a:latin typeface="Trebuchet MS"/>
                <a:cs typeface="Trebuchet MS"/>
              </a:rPr>
              <a:t> </a:t>
            </a:r>
            <a:r>
              <a:rPr sz="1180" spc="77" dirty="0">
                <a:latin typeface="Trebuchet MS"/>
                <a:cs typeface="Trebuchet MS"/>
              </a:rPr>
              <a:t>considered</a:t>
            </a:r>
            <a:r>
              <a:rPr sz="1180" spc="36" dirty="0">
                <a:latin typeface="Trebuchet MS"/>
                <a:cs typeface="Trebuchet MS"/>
              </a:rPr>
              <a:t> </a:t>
            </a:r>
            <a:r>
              <a:rPr sz="1180" spc="127" dirty="0">
                <a:latin typeface="Trebuchet MS"/>
                <a:cs typeface="Trebuchet MS"/>
              </a:rPr>
              <a:t>as</a:t>
            </a:r>
            <a:r>
              <a:rPr sz="1180" spc="41" dirty="0">
                <a:latin typeface="Trebuchet MS"/>
                <a:cs typeface="Trebuchet MS"/>
              </a:rPr>
              <a:t> </a:t>
            </a:r>
            <a:r>
              <a:rPr sz="1180" spc="86" dirty="0">
                <a:latin typeface="Trebuchet MS"/>
                <a:cs typeface="Trebuchet MS"/>
              </a:rPr>
              <a:t>devices</a:t>
            </a:r>
            <a:r>
              <a:rPr sz="1180" spc="41" dirty="0">
                <a:latin typeface="Trebuchet MS"/>
                <a:cs typeface="Trebuchet MS"/>
              </a:rPr>
              <a:t> </a:t>
            </a:r>
            <a:r>
              <a:rPr sz="1180" spc="36" dirty="0">
                <a:latin typeface="Trebuchet MS"/>
                <a:cs typeface="Trebuchet MS"/>
              </a:rPr>
              <a:t>whitelist</a:t>
            </a:r>
            <a:endParaRPr sz="1180">
              <a:latin typeface="Trebuchet MS"/>
              <a:cs typeface="Trebuchet MS"/>
            </a:endParaRPr>
          </a:p>
          <a:p>
            <a:pPr marL="136013" indent="-124486">
              <a:spcBef>
                <a:spcPts val="1053"/>
              </a:spcBef>
              <a:buClr>
                <a:srgbClr val="000000"/>
              </a:buClr>
              <a:buFont typeface="Trebuchet MS"/>
              <a:buChar char="–"/>
              <a:tabLst>
                <a:tab pos="136013" algn="l"/>
              </a:tabLst>
            </a:pPr>
            <a:r>
              <a:rPr sz="1180" b="1" spc="132" dirty="0">
                <a:solidFill>
                  <a:srgbClr val="0000FF"/>
                </a:solidFill>
                <a:latin typeface="Trebuchet MS"/>
                <a:cs typeface="Trebuchet MS"/>
              </a:rPr>
              <a:t>devices.deny</a:t>
            </a:r>
            <a:r>
              <a:rPr sz="1180" b="1" spc="82" dirty="0">
                <a:solidFill>
                  <a:srgbClr val="0000FF"/>
                </a:solidFill>
                <a:latin typeface="Trebuchet MS"/>
                <a:cs typeface="Trebuchet MS"/>
              </a:rPr>
              <a:t> </a:t>
            </a:r>
            <a:r>
              <a:rPr sz="1180" spc="100" dirty="0">
                <a:latin typeface="Trebuchet MS"/>
                <a:cs typeface="Trebuchet MS"/>
              </a:rPr>
              <a:t>can</a:t>
            </a:r>
            <a:r>
              <a:rPr sz="1180" spc="32" dirty="0">
                <a:latin typeface="Trebuchet MS"/>
                <a:cs typeface="Trebuchet MS"/>
              </a:rPr>
              <a:t> </a:t>
            </a:r>
            <a:r>
              <a:rPr sz="1180" spc="95" dirty="0">
                <a:latin typeface="Trebuchet MS"/>
                <a:cs typeface="Trebuchet MS"/>
              </a:rPr>
              <a:t>be</a:t>
            </a:r>
            <a:r>
              <a:rPr sz="1180" spc="36" dirty="0">
                <a:latin typeface="Trebuchet MS"/>
                <a:cs typeface="Trebuchet MS"/>
              </a:rPr>
              <a:t> </a:t>
            </a:r>
            <a:r>
              <a:rPr sz="1180" spc="77" dirty="0">
                <a:latin typeface="Trebuchet MS"/>
                <a:cs typeface="Trebuchet MS"/>
              </a:rPr>
              <a:t>considered</a:t>
            </a:r>
            <a:r>
              <a:rPr sz="1180" spc="36" dirty="0">
                <a:latin typeface="Trebuchet MS"/>
                <a:cs typeface="Trebuchet MS"/>
              </a:rPr>
              <a:t> </a:t>
            </a:r>
            <a:r>
              <a:rPr sz="1180" spc="127" dirty="0">
                <a:latin typeface="Trebuchet MS"/>
                <a:cs typeface="Trebuchet MS"/>
              </a:rPr>
              <a:t>as</a:t>
            </a:r>
            <a:r>
              <a:rPr sz="1180" spc="32" dirty="0">
                <a:latin typeface="Trebuchet MS"/>
                <a:cs typeface="Trebuchet MS"/>
              </a:rPr>
              <a:t> </a:t>
            </a:r>
            <a:r>
              <a:rPr sz="1180" spc="91" dirty="0">
                <a:latin typeface="Trebuchet MS"/>
                <a:cs typeface="Trebuchet MS"/>
              </a:rPr>
              <a:t>devices</a:t>
            </a:r>
            <a:r>
              <a:rPr sz="1180" spc="41" dirty="0">
                <a:latin typeface="Trebuchet MS"/>
                <a:cs typeface="Trebuchet MS"/>
              </a:rPr>
              <a:t> </a:t>
            </a:r>
            <a:r>
              <a:rPr sz="1180" spc="32" dirty="0">
                <a:latin typeface="Trebuchet MS"/>
                <a:cs typeface="Trebuchet MS"/>
              </a:rPr>
              <a:t>blacklist.</a:t>
            </a:r>
            <a:endParaRPr sz="1180">
              <a:latin typeface="Trebuchet MS"/>
              <a:cs typeface="Trebuchet MS"/>
            </a:endParaRPr>
          </a:p>
          <a:p>
            <a:pPr marL="136013" indent="-124486">
              <a:spcBef>
                <a:spcPts val="1053"/>
              </a:spcBef>
              <a:buClr>
                <a:srgbClr val="000000"/>
              </a:buClr>
              <a:buFont typeface="Trebuchet MS"/>
              <a:buChar char="–"/>
              <a:tabLst>
                <a:tab pos="136013" algn="l"/>
              </a:tabLst>
            </a:pPr>
            <a:r>
              <a:rPr sz="1180" b="1" spc="113" dirty="0">
                <a:solidFill>
                  <a:srgbClr val="0000FF"/>
                </a:solidFill>
                <a:latin typeface="Trebuchet MS"/>
                <a:cs typeface="Trebuchet MS"/>
              </a:rPr>
              <a:t>devices.list</a:t>
            </a:r>
            <a:r>
              <a:rPr sz="1180" b="1" spc="109" dirty="0">
                <a:solidFill>
                  <a:srgbClr val="0000FF"/>
                </a:solidFill>
                <a:latin typeface="Trebuchet MS"/>
                <a:cs typeface="Trebuchet MS"/>
              </a:rPr>
              <a:t> </a:t>
            </a:r>
            <a:r>
              <a:rPr sz="1180" spc="64" dirty="0">
                <a:latin typeface="Trebuchet MS"/>
                <a:cs typeface="Trebuchet MS"/>
              </a:rPr>
              <a:t>available</a:t>
            </a:r>
            <a:r>
              <a:rPr sz="1180" spc="54" dirty="0">
                <a:latin typeface="Trebuchet MS"/>
                <a:cs typeface="Trebuchet MS"/>
              </a:rPr>
              <a:t> </a:t>
            </a:r>
            <a:r>
              <a:rPr sz="1180" spc="64" dirty="0">
                <a:latin typeface="Trebuchet MS"/>
                <a:cs typeface="Trebuchet MS"/>
              </a:rPr>
              <a:t>devices.</a:t>
            </a:r>
            <a:endParaRPr sz="1180">
              <a:latin typeface="Trebuchet MS"/>
              <a:cs typeface="Trebuchet MS"/>
            </a:endParaRPr>
          </a:p>
          <a:p>
            <a:pPr marL="192493" indent="-180966">
              <a:spcBef>
                <a:spcPts val="1062"/>
              </a:spcBef>
              <a:buChar char="●"/>
              <a:tabLst>
                <a:tab pos="192493" algn="l"/>
              </a:tabLst>
            </a:pPr>
            <a:r>
              <a:rPr sz="1180" spc="103" dirty="0">
                <a:latin typeface="Trebuchet MS"/>
                <a:cs typeface="Trebuchet MS"/>
              </a:rPr>
              <a:t>Each</a:t>
            </a:r>
            <a:r>
              <a:rPr sz="1180" spc="59" dirty="0">
                <a:latin typeface="Trebuchet MS"/>
                <a:cs typeface="Trebuchet MS"/>
              </a:rPr>
              <a:t> </a:t>
            </a:r>
            <a:r>
              <a:rPr sz="1180" spc="77" dirty="0">
                <a:latin typeface="Trebuchet MS"/>
                <a:cs typeface="Trebuchet MS"/>
              </a:rPr>
              <a:t>entry</a:t>
            </a:r>
            <a:r>
              <a:rPr sz="1180" spc="64" dirty="0">
                <a:latin typeface="Trebuchet MS"/>
                <a:cs typeface="Trebuchet MS"/>
              </a:rPr>
              <a:t> </a:t>
            </a:r>
            <a:r>
              <a:rPr sz="1180" spc="50" dirty="0">
                <a:latin typeface="Trebuchet MS"/>
                <a:cs typeface="Trebuchet MS"/>
              </a:rPr>
              <a:t>in</a:t>
            </a:r>
            <a:r>
              <a:rPr sz="1180" spc="64" dirty="0">
                <a:latin typeface="Trebuchet MS"/>
                <a:cs typeface="Trebuchet MS"/>
              </a:rPr>
              <a:t> </a:t>
            </a:r>
            <a:r>
              <a:rPr sz="1180" spc="86" dirty="0">
                <a:latin typeface="Trebuchet MS"/>
                <a:cs typeface="Trebuchet MS"/>
              </a:rPr>
              <a:t>these</a:t>
            </a:r>
            <a:r>
              <a:rPr sz="1180" spc="59" dirty="0">
                <a:latin typeface="Trebuchet MS"/>
                <a:cs typeface="Trebuchet MS"/>
              </a:rPr>
              <a:t> </a:t>
            </a:r>
            <a:r>
              <a:rPr sz="1180" dirty="0">
                <a:latin typeface="Trebuchet MS"/>
                <a:cs typeface="Trebuchet MS"/>
              </a:rPr>
              <a:t>files</a:t>
            </a:r>
            <a:r>
              <a:rPr sz="1180" spc="68" dirty="0">
                <a:latin typeface="Trebuchet MS"/>
                <a:cs typeface="Trebuchet MS"/>
              </a:rPr>
              <a:t> </a:t>
            </a:r>
            <a:r>
              <a:rPr sz="1180" spc="82" dirty="0">
                <a:latin typeface="Trebuchet MS"/>
                <a:cs typeface="Trebuchet MS"/>
              </a:rPr>
              <a:t>consist</a:t>
            </a:r>
            <a:r>
              <a:rPr sz="1180" spc="73" dirty="0">
                <a:latin typeface="Trebuchet MS"/>
                <a:cs typeface="Trebuchet MS"/>
              </a:rPr>
              <a:t> </a:t>
            </a:r>
            <a:r>
              <a:rPr sz="1180" dirty="0">
                <a:latin typeface="Trebuchet MS"/>
                <a:cs typeface="Trebuchet MS"/>
              </a:rPr>
              <a:t>of</a:t>
            </a:r>
            <a:r>
              <a:rPr sz="1180" spc="59" dirty="0">
                <a:latin typeface="Trebuchet MS"/>
                <a:cs typeface="Trebuchet MS"/>
              </a:rPr>
              <a:t> </a:t>
            </a:r>
            <a:r>
              <a:rPr sz="1180" spc="141" dirty="0">
                <a:latin typeface="Trebuchet MS"/>
                <a:cs typeface="Trebuchet MS"/>
              </a:rPr>
              <a:t>4</a:t>
            </a:r>
            <a:r>
              <a:rPr sz="1180" spc="68" dirty="0">
                <a:latin typeface="Trebuchet MS"/>
                <a:cs typeface="Trebuchet MS"/>
              </a:rPr>
              <a:t> </a:t>
            </a:r>
            <a:r>
              <a:rPr sz="1180" spc="-9" dirty="0">
                <a:latin typeface="Trebuchet MS"/>
                <a:cs typeface="Trebuchet MS"/>
              </a:rPr>
              <a:t>fields:</a:t>
            </a:r>
            <a:endParaRPr sz="1180">
              <a:latin typeface="Trebuchet MS"/>
              <a:cs typeface="Trebuchet MS"/>
            </a:endParaRPr>
          </a:p>
          <a:p>
            <a:pPr marL="11527">
              <a:spcBef>
                <a:spcPts val="1053"/>
              </a:spcBef>
            </a:pPr>
            <a:r>
              <a:rPr sz="1180" spc="172" dirty="0">
                <a:latin typeface="Trebuchet MS"/>
                <a:cs typeface="Trebuchet MS"/>
              </a:rPr>
              <a:t>–</a:t>
            </a:r>
            <a:r>
              <a:rPr sz="1180" spc="41" dirty="0">
                <a:latin typeface="Trebuchet MS"/>
                <a:cs typeface="Trebuchet MS"/>
              </a:rPr>
              <a:t> </a:t>
            </a:r>
            <a:r>
              <a:rPr sz="1180" b="1" spc="100" dirty="0">
                <a:solidFill>
                  <a:srgbClr val="0000FF"/>
                </a:solidFill>
                <a:latin typeface="Trebuchet MS"/>
                <a:cs typeface="Trebuchet MS"/>
              </a:rPr>
              <a:t>type</a:t>
            </a:r>
            <a:r>
              <a:rPr sz="1180" spc="100" dirty="0">
                <a:latin typeface="Trebuchet MS"/>
                <a:cs typeface="Trebuchet MS"/>
              </a:rPr>
              <a:t>:</a:t>
            </a:r>
            <a:r>
              <a:rPr sz="1180" spc="32" dirty="0">
                <a:latin typeface="Trebuchet MS"/>
                <a:cs typeface="Trebuchet MS"/>
              </a:rPr>
              <a:t> </a:t>
            </a:r>
            <a:r>
              <a:rPr sz="1180" spc="100" dirty="0">
                <a:latin typeface="Trebuchet MS"/>
                <a:cs typeface="Trebuchet MS"/>
              </a:rPr>
              <a:t>can</a:t>
            </a:r>
            <a:r>
              <a:rPr sz="1180" spc="36" dirty="0">
                <a:latin typeface="Trebuchet MS"/>
                <a:cs typeface="Trebuchet MS"/>
              </a:rPr>
              <a:t> </a:t>
            </a:r>
            <a:r>
              <a:rPr sz="1180" spc="95" dirty="0">
                <a:latin typeface="Trebuchet MS"/>
                <a:cs typeface="Trebuchet MS"/>
              </a:rPr>
              <a:t>be</a:t>
            </a:r>
            <a:r>
              <a:rPr sz="1180" spc="36" dirty="0">
                <a:latin typeface="Trebuchet MS"/>
                <a:cs typeface="Trebuchet MS"/>
              </a:rPr>
              <a:t> </a:t>
            </a:r>
            <a:r>
              <a:rPr sz="1180" spc="109" dirty="0">
                <a:latin typeface="Trebuchet MS"/>
                <a:cs typeface="Trebuchet MS"/>
              </a:rPr>
              <a:t>a</a:t>
            </a:r>
            <a:r>
              <a:rPr sz="1180" spc="32" dirty="0">
                <a:latin typeface="Trebuchet MS"/>
                <a:cs typeface="Trebuchet MS"/>
              </a:rPr>
              <a:t> </a:t>
            </a:r>
            <a:r>
              <a:rPr sz="1180" dirty="0">
                <a:latin typeface="Trebuchet MS"/>
                <a:cs typeface="Trebuchet MS"/>
              </a:rPr>
              <a:t>(all),</a:t>
            </a:r>
            <a:r>
              <a:rPr sz="1180" spc="41" dirty="0">
                <a:latin typeface="Trebuchet MS"/>
                <a:cs typeface="Trebuchet MS"/>
              </a:rPr>
              <a:t> </a:t>
            </a:r>
            <a:r>
              <a:rPr sz="1180" spc="77" dirty="0">
                <a:latin typeface="Trebuchet MS"/>
                <a:cs typeface="Trebuchet MS"/>
              </a:rPr>
              <a:t>c</a:t>
            </a:r>
            <a:r>
              <a:rPr sz="1180" spc="45" dirty="0">
                <a:latin typeface="Trebuchet MS"/>
                <a:cs typeface="Trebuchet MS"/>
              </a:rPr>
              <a:t> </a:t>
            </a:r>
            <a:r>
              <a:rPr sz="1180" spc="73" dirty="0">
                <a:latin typeface="Trebuchet MS"/>
                <a:cs typeface="Trebuchet MS"/>
              </a:rPr>
              <a:t>(char</a:t>
            </a:r>
            <a:r>
              <a:rPr sz="1180" spc="41" dirty="0">
                <a:latin typeface="Trebuchet MS"/>
                <a:cs typeface="Trebuchet MS"/>
              </a:rPr>
              <a:t> </a:t>
            </a:r>
            <a:r>
              <a:rPr sz="1180" spc="54" dirty="0">
                <a:latin typeface="Trebuchet MS"/>
                <a:cs typeface="Trebuchet MS"/>
              </a:rPr>
              <a:t>device),</a:t>
            </a:r>
            <a:r>
              <a:rPr sz="1180" spc="41" dirty="0">
                <a:latin typeface="Trebuchet MS"/>
                <a:cs typeface="Trebuchet MS"/>
              </a:rPr>
              <a:t> </a:t>
            </a:r>
            <a:r>
              <a:rPr sz="1180" spc="68" dirty="0">
                <a:latin typeface="Trebuchet MS"/>
                <a:cs typeface="Trebuchet MS"/>
              </a:rPr>
              <a:t>or</a:t>
            </a:r>
            <a:r>
              <a:rPr sz="1180" spc="41" dirty="0">
                <a:latin typeface="Trebuchet MS"/>
                <a:cs typeface="Trebuchet MS"/>
              </a:rPr>
              <a:t> </a:t>
            </a:r>
            <a:r>
              <a:rPr sz="1180" spc="103" dirty="0">
                <a:latin typeface="Trebuchet MS"/>
                <a:cs typeface="Trebuchet MS"/>
              </a:rPr>
              <a:t>b</a:t>
            </a:r>
            <a:r>
              <a:rPr sz="1180" spc="41" dirty="0">
                <a:latin typeface="Trebuchet MS"/>
                <a:cs typeface="Trebuchet MS"/>
              </a:rPr>
              <a:t> </a:t>
            </a:r>
            <a:r>
              <a:rPr sz="1180" spc="64" dirty="0">
                <a:latin typeface="Trebuchet MS"/>
                <a:cs typeface="Trebuchet MS"/>
              </a:rPr>
              <a:t>(block</a:t>
            </a:r>
            <a:r>
              <a:rPr sz="1180" spc="36" dirty="0">
                <a:latin typeface="Trebuchet MS"/>
                <a:cs typeface="Trebuchet MS"/>
              </a:rPr>
              <a:t> </a:t>
            </a:r>
            <a:r>
              <a:rPr sz="1180" spc="45" dirty="0">
                <a:latin typeface="Trebuchet MS"/>
                <a:cs typeface="Trebuchet MS"/>
              </a:rPr>
              <a:t>device).</a:t>
            </a:r>
            <a:endParaRPr sz="1180">
              <a:latin typeface="Trebuchet MS"/>
              <a:cs typeface="Trebuchet MS"/>
            </a:endParaRPr>
          </a:p>
          <a:p>
            <a:pPr marL="192493" indent="-180966">
              <a:spcBef>
                <a:spcPts val="1062"/>
              </a:spcBef>
              <a:buChar char="●"/>
              <a:tabLst>
                <a:tab pos="192493" algn="l"/>
              </a:tabLst>
            </a:pPr>
            <a:r>
              <a:rPr sz="1180" dirty="0">
                <a:latin typeface="Trebuchet MS"/>
                <a:cs typeface="Trebuchet MS"/>
              </a:rPr>
              <a:t>All</a:t>
            </a:r>
            <a:r>
              <a:rPr sz="1180" spc="45" dirty="0">
                <a:latin typeface="Trebuchet MS"/>
                <a:cs typeface="Trebuchet MS"/>
              </a:rPr>
              <a:t> </a:t>
            </a:r>
            <a:r>
              <a:rPr sz="1180" spc="127" dirty="0">
                <a:latin typeface="Trebuchet MS"/>
                <a:cs typeface="Trebuchet MS"/>
              </a:rPr>
              <a:t>means</a:t>
            </a:r>
            <a:r>
              <a:rPr sz="1180" spc="50" dirty="0">
                <a:latin typeface="Trebuchet MS"/>
                <a:cs typeface="Trebuchet MS"/>
              </a:rPr>
              <a:t> </a:t>
            </a:r>
            <a:r>
              <a:rPr sz="1180" dirty="0">
                <a:latin typeface="Trebuchet MS"/>
                <a:cs typeface="Trebuchet MS"/>
              </a:rPr>
              <a:t>all</a:t>
            </a:r>
            <a:r>
              <a:rPr sz="1180" spc="45" dirty="0">
                <a:latin typeface="Trebuchet MS"/>
                <a:cs typeface="Trebuchet MS"/>
              </a:rPr>
              <a:t> </a:t>
            </a:r>
            <a:r>
              <a:rPr sz="1180" spc="95" dirty="0">
                <a:latin typeface="Trebuchet MS"/>
                <a:cs typeface="Trebuchet MS"/>
              </a:rPr>
              <a:t>types</a:t>
            </a:r>
            <a:r>
              <a:rPr sz="1180" spc="50" dirty="0">
                <a:latin typeface="Trebuchet MS"/>
                <a:cs typeface="Trebuchet MS"/>
              </a:rPr>
              <a:t> </a:t>
            </a:r>
            <a:r>
              <a:rPr sz="1180" spc="45" dirty="0">
                <a:latin typeface="Trebuchet MS"/>
                <a:cs typeface="Trebuchet MS"/>
              </a:rPr>
              <a:t>of </a:t>
            </a:r>
            <a:r>
              <a:rPr sz="1180" spc="73" dirty="0">
                <a:latin typeface="Trebuchet MS"/>
                <a:cs typeface="Trebuchet MS"/>
              </a:rPr>
              <a:t>devices,</a:t>
            </a:r>
            <a:r>
              <a:rPr sz="1180" spc="50" dirty="0">
                <a:latin typeface="Trebuchet MS"/>
                <a:cs typeface="Trebuchet MS"/>
              </a:rPr>
              <a:t> </a:t>
            </a:r>
            <a:r>
              <a:rPr sz="1180" spc="109" dirty="0">
                <a:latin typeface="Trebuchet MS"/>
                <a:cs typeface="Trebuchet MS"/>
              </a:rPr>
              <a:t>and</a:t>
            </a:r>
            <a:r>
              <a:rPr sz="1180" spc="50" dirty="0">
                <a:latin typeface="Trebuchet MS"/>
                <a:cs typeface="Trebuchet MS"/>
              </a:rPr>
              <a:t> </a:t>
            </a:r>
            <a:r>
              <a:rPr sz="1180" dirty="0">
                <a:latin typeface="Trebuchet MS"/>
                <a:cs typeface="Trebuchet MS"/>
              </a:rPr>
              <a:t>all</a:t>
            </a:r>
            <a:r>
              <a:rPr sz="1180" spc="45" dirty="0">
                <a:latin typeface="Trebuchet MS"/>
                <a:cs typeface="Trebuchet MS"/>
              </a:rPr>
              <a:t> </a:t>
            </a:r>
            <a:r>
              <a:rPr sz="1180" spc="68" dirty="0">
                <a:latin typeface="Trebuchet MS"/>
                <a:cs typeface="Trebuchet MS"/>
              </a:rPr>
              <a:t>major</a:t>
            </a:r>
            <a:r>
              <a:rPr sz="1180" spc="54" dirty="0">
                <a:latin typeface="Trebuchet MS"/>
                <a:cs typeface="Trebuchet MS"/>
              </a:rPr>
              <a:t> </a:t>
            </a:r>
            <a:r>
              <a:rPr sz="1180" spc="109" dirty="0">
                <a:latin typeface="Trebuchet MS"/>
                <a:cs typeface="Trebuchet MS"/>
              </a:rPr>
              <a:t>and</a:t>
            </a:r>
            <a:r>
              <a:rPr sz="1180" spc="50" dirty="0">
                <a:latin typeface="Trebuchet MS"/>
                <a:cs typeface="Trebuchet MS"/>
              </a:rPr>
              <a:t> </a:t>
            </a:r>
            <a:r>
              <a:rPr sz="1180" spc="86" dirty="0">
                <a:latin typeface="Trebuchet MS"/>
                <a:cs typeface="Trebuchet MS"/>
              </a:rPr>
              <a:t>minor</a:t>
            </a:r>
            <a:r>
              <a:rPr sz="1180" spc="50" dirty="0">
                <a:latin typeface="Trebuchet MS"/>
                <a:cs typeface="Trebuchet MS"/>
              </a:rPr>
              <a:t> </a:t>
            </a:r>
            <a:r>
              <a:rPr sz="1180" spc="82" dirty="0">
                <a:latin typeface="Trebuchet MS"/>
                <a:cs typeface="Trebuchet MS"/>
              </a:rPr>
              <a:t>numbers.</a:t>
            </a:r>
            <a:endParaRPr sz="1180">
              <a:latin typeface="Trebuchet MS"/>
              <a:cs typeface="Trebuchet MS"/>
            </a:endParaRPr>
          </a:p>
          <a:p>
            <a:pPr marL="136013" indent="-124486">
              <a:spcBef>
                <a:spcPts val="1053"/>
              </a:spcBef>
              <a:buClr>
                <a:srgbClr val="000000"/>
              </a:buClr>
              <a:buFont typeface="Trebuchet MS"/>
              <a:buChar char="–"/>
              <a:tabLst>
                <a:tab pos="136013" algn="l"/>
              </a:tabLst>
            </a:pPr>
            <a:r>
              <a:rPr sz="1180" b="1" spc="145" dirty="0">
                <a:solidFill>
                  <a:srgbClr val="0000FF"/>
                </a:solidFill>
                <a:latin typeface="Trebuchet MS"/>
                <a:cs typeface="Trebuchet MS"/>
              </a:rPr>
              <a:t>Major</a:t>
            </a:r>
            <a:r>
              <a:rPr sz="1180" b="1" spc="68" dirty="0">
                <a:solidFill>
                  <a:srgbClr val="0000FF"/>
                </a:solidFill>
                <a:latin typeface="Trebuchet MS"/>
                <a:cs typeface="Trebuchet MS"/>
              </a:rPr>
              <a:t> </a:t>
            </a:r>
            <a:r>
              <a:rPr sz="1180" b="1" spc="103" dirty="0">
                <a:solidFill>
                  <a:srgbClr val="0000FF"/>
                </a:solidFill>
                <a:latin typeface="Trebuchet MS"/>
                <a:cs typeface="Trebuchet MS"/>
              </a:rPr>
              <a:t>number.</a:t>
            </a:r>
            <a:endParaRPr sz="1180">
              <a:latin typeface="Trebuchet MS"/>
              <a:cs typeface="Trebuchet MS"/>
            </a:endParaRPr>
          </a:p>
          <a:p>
            <a:pPr marL="136013" indent="-124486">
              <a:spcBef>
                <a:spcPts val="1053"/>
              </a:spcBef>
              <a:buClr>
                <a:srgbClr val="000000"/>
              </a:buClr>
              <a:buFont typeface="Trebuchet MS"/>
              <a:buChar char="–"/>
              <a:tabLst>
                <a:tab pos="136013" algn="l"/>
              </a:tabLst>
            </a:pPr>
            <a:r>
              <a:rPr sz="1180" b="1" spc="154" dirty="0">
                <a:solidFill>
                  <a:srgbClr val="0000FF"/>
                </a:solidFill>
                <a:latin typeface="Trebuchet MS"/>
                <a:cs typeface="Trebuchet MS"/>
              </a:rPr>
              <a:t>Minor</a:t>
            </a:r>
            <a:r>
              <a:rPr sz="1180" b="1" spc="77" dirty="0">
                <a:solidFill>
                  <a:srgbClr val="0000FF"/>
                </a:solidFill>
                <a:latin typeface="Trebuchet MS"/>
                <a:cs typeface="Trebuchet MS"/>
              </a:rPr>
              <a:t> </a:t>
            </a:r>
            <a:r>
              <a:rPr sz="1180" b="1" spc="109" dirty="0">
                <a:solidFill>
                  <a:srgbClr val="0000FF"/>
                </a:solidFill>
                <a:latin typeface="Trebuchet MS"/>
                <a:cs typeface="Trebuchet MS"/>
              </a:rPr>
              <a:t>number.</a:t>
            </a:r>
            <a:endParaRPr sz="1180">
              <a:latin typeface="Trebuchet MS"/>
              <a:cs typeface="Trebuchet MS"/>
            </a:endParaRPr>
          </a:p>
          <a:p>
            <a:pPr marL="136013" indent="-124486">
              <a:spcBef>
                <a:spcPts val="1062"/>
              </a:spcBef>
              <a:buClr>
                <a:srgbClr val="000000"/>
              </a:buClr>
              <a:buFont typeface="Trebuchet MS"/>
              <a:buChar char="–"/>
              <a:tabLst>
                <a:tab pos="136013" algn="l"/>
              </a:tabLst>
            </a:pPr>
            <a:r>
              <a:rPr sz="1180" b="1" spc="141" dirty="0">
                <a:solidFill>
                  <a:srgbClr val="0000FF"/>
                </a:solidFill>
                <a:latin typeface="Trebuchet MS"/>
                <a:cs typeface="Trebuchet MS"/>
              </a:rPr>
              <a:t>Access:</a:t>
            </a:r>
            <a:r>
              <a:rPr sz="1180" b="1" spc="86" dirty="0">
                <a:solidFill>
                  <a:srgbClr val="0000FF"/>
                </a:solidFill>
                <a:latin typeface="Trebuchet MS"/>
                <a:cs typeface="Trebuchet MS"/>
              </a:rPr>
              <a:t> </a:t>
            </a:r>
            <a:r>
              <a:rPr sz="1180" spc="82" dirty="0">
                <a:latin typeface="Trebuchet MS"/>
                <a:cs typeface="Trebuchet MS"/>
              </a:rPr>
              <a:t>composition</a:t>
            </a:r>
            <a:r>
              <a:rPr sz="1180" spc="41" dirty="0">
                <a:latin typeface="Trebuchet MS"/>
                <a:cs typeface="Trebuchet MS"/>
              </a:rPr>
              <a:t> </a:t>
            </a:r>
            <a:r>
              <a:rPr sz="1180" dirty="0">
                <a:latin typeface="Trebuchet MS"/>
                <a:cs typeface="Trebuchet MS"/>
              </a:rPr>
              <a:t>of</a:t>
            </a:r>
            <a:r>
              <a:rPr sz="1180" spc="45" dirty="0">
                <a:latin typeface="Trebuchet MS"/>
                <a:cs typeface="Trebuchet MS"/>
              </a:rPr>
              <a:t> </a:t>
            </a:r>
            <a:r>
              <a:rPr sz="1180" spc="109" dirty="0">
                <a:latin typeface="Trebuchet MS"/>
                <a:cs typeface="Trebuchet MS"/>
              </a:rPr>
              <a:t>'r'</a:t>
            </a:r>
            <a:r>
              <a:rPr sz="1180" spc="50" dirty="0">
                <a:latin typeface="Trebuchet MS"/>
                <a:cs typeface="Trebuchet MS"/>
              </a:rPr>
              <a:t> </a:t>
            </a:r>
            <a:r>
              <a:rPr sz="1180" spc="45" dirty="0">
                <a:latin typeface="Trebuchet MS"/>
                <a:cs typeface="Trebuchet MS"/>
              </a:rPr>
              <a:t>(</a:t>
            </a:r>
            <a:r>
              <a:rPr sz="1180" spc="45" dirty="0">
                <a:solidFill>
                  <a:srgbClr val="0000FF"/>
                </a:solidFill>
                <a:latin typeface="Trebuchet MS"/>
                <a:cs typeface="Trebuchet MS"/>
              </a:rPr>
              <a:t>read</a:t>
            </a:r>
            <a:r>
              <a:rPr sz="1180" spc="45" dirty="0">
                <a:latin typeface="Trebuchet MS"/>
                <a:cs typeface="Trebuchet MS"/>
              </a:rPr>
              <a:t>),</a:t>
            </a:r>
            <a:r>
              <a:rPr sz="1180" spc="41" dirty="0">
                <a:latin typeface="Trebuchet MS"/>
                <a:cs typeface="Trebuchet MS"/>
              </a:rPr>
              <a:t> </a:t>
            </a:r>
            <a:r>
              <a:rPr sz="1180" spc="127" dirty="0">
                <a:latin typeface="Trebuchet MS"/>
                <a:cs typeface="Trebuchet MS"/>
              </a:rPr>
              <a:t>'w'</a:t>
            </a:r>
            <a:r>
              <a:rPr sz="1180" spc="50" dirty="0">
                <a:latin typeface="Trebuchet MS"/>
                <a:cs typeface="Trebuchet MS"/>
              </a:rPr>
              <a:t> </a:t>
            </a:r>
            <a:r>
              <a:rPr sz="1180" spc="45" dirty="0">
                <a:latin typeface="Trebuchet MS"/>
                <a:cs typeface="Trebuchet MS"/>
              </a:rPr>
              <a:t>(</a:t>
            </a:r>
            <a:r>
              <a:rPr sz="1180" spc="45" dirty="0">
                <a:solidFill>
                  <a:srgbClr val="0000FF"/>
                </a:solidFill>
                <a:latin typeface="Trebuchet MS"/>
                <a:cs typeface="Trebuchet MS"/>
              </a:rPr>
              <a:t>write</a:t>
            </a:r>
            <a:r>
              <a:rPr sz="1180" spc="45" dirty="0">
                <a:latin typeface="Trebuchet MS"/>
                <a:cs typeface="Trebuchet MS"/>
              </a:rPr>
              <a:t>)</a:t>
            </a:r>
            <a:r>
              <a:rPr sz="1180" spc="36" dirty="0">
                <a:latin typeface="Trebuchet MS"/>
                <a:cs typeface="Trebuchet MS"/>
              </a:rPr>
              <a:t> </a:t>
            </a:r>
            <a:r>
              <a:rPr sz="1180" spc="109" dirty="0">
                <a:latin typeface="Trebuchet MS"/>
                <a:cs typeface="Trebuchet MS"/>
              </a:rPr>
              <a:t>and</a:t>
            </a:r>
            <a:r>
              <a:rPr sz="1180" spc="41" dirty="0">
                <a:latin typeface="Trebuchet MS"/>
                <a:cs typeface="Trebuchet MS"/>
              </a:rPr>
              <a:t> </a:t>
            </a:r>
            <a:r>
              <a:rPr sz="1180" spc="154" dirty="0">
                <a:latin typeface="Trebuchet MS"/>
                <a:cs typeface="Trebuchet MS"/>
              </a:rPr>
              <a:t>'m'</a:t>
            </a:r>
            <a:r>
              <a:rPr sz="1180" spc="50" dirty="0">
                <a:latin typeface="Trebuchet MS"/>
                <a:cs typeface="Trebuchet MS"/>
              </a:rPr>
              <a:t> </a:t>
            </a:r>
            <a:r>
              <a:rPr sz="1180" spc="68" dirty="0">
                <a:latin typeface="Trebuchet MS"/>
                <a:cs typeface="Trebuchet MS"/>
              </a:rPr>
              <a:t>(</a:t>
            </a:r>
            <a:r>
              <a:rPr sz="1180" spc="68" dirty="0">
                <a:solidFill>
                  <a:srgbClr val="0000FF"/>
                </a:solidFill>
                <a:latin typeface="Trebuchet MS"/>
                <a:cs typeface="Trebuchet MS"/>
              </a:rPr>
              <a:t>mknod</a:t>
            </a:r>
            <a:r>
              <a:rPr sz="1180" spc="68" dirty="0">
                <a:latin typeface="Trebuchet MS"/>
                <a:cs typeface="Trebuchet MS"/>
              </a:rPr>
              <a:t>).</a:t>
            </a:r>
            <a:endParaRPr sz="1180">
              <a:latin typeface="Trebuchet MS"/>
              <a:cs typeface="Trebuchet MS"/>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2626659" y="700355"/>
            <a:ext cx="9405257" cy="586241"/>
          </a:xfrm>
          <a:prstGeom prst="rect">
            <a:avLst/>
          </a:prstGeom>
        </p:spPr>
        <p:txBody>
          <a:bodyPr vert="horz" wrap="square" lIns="0" tIns="97971" rIns="0" bIns="0" rtlCol="0" anchor="b" anchorCtr="0">
            <a:spAutoFit/>
          </a:bodyPr>
          <a:lstStyle/>
          <a:p>
            <a:pPr marL="3270650" marR="4611" indent="-2622283">
              <a:lnSpc>
                <a:spcPts val="3803"/>
              </a:lnSpc>
              <a:spcBef>
                <a:spcPts val="300"/>
              </a:spcBef>
            </a:pPr>
            <a:r>
              <a:rPr sz="3267" spc="218" dirty="0"/>
              <a:t>devices</a:t>
            </a:r>
            <a:r>
              <a:rPr sz="3267" spc="41" dirty="0"/>
              <a:t> </a:t>
            </a:r>
            <a:r>
              <a:rPr sz="3267" spc="118" dirty="0"/>
              <a:t>control</a:t>
            </a:r>
            <a:r>
              <a:rPr sz="3267" spc="50" dirty="0"/>
              <a:t> </a:t>
            </a:r>
            <a:r>
              <a:rPr sz="3267" spc="231" dirty="0"/>
              <a:t>group</a:t>
            </a:r>
            <a:r>
              <a:rPr sz="3267" spc="50" dirty="0"/>
              <a:t> </a:t>
            </a:r>
            <a:r>
              <a:rPr sz="3267" spc="417" dirty="0"/>
              <a:t>–</a:t>
            </a:r>
            <a:r>
              <a:rPr sz="3267" spc="54" dirty="0"/>
              <a:t> </a:t>
            </a:r>
            <a:r>
              <a:rPr sz="3267" spc="213" dirty="0"/>
              <a:t>example </a:t>
            </a:r>
            <a:r>
              <a:rPr sz="3267" spc="136" dirty="0"/>
              <a:t>(contd)</a:t>
            </a:r>
            <a:endParaRPr sz="3267"/>
          </a:p>
        </p:txBody>
      </p:sp>
      <p:sp>
        <p:nvSpPr>
          <p:cNvPr id="3" name="object 3"/>
          <p:cNvSpPr txBox="1"/>
          <p:nvPr/>
        </p:nvSpPr>
        <p:spPr>
          <a:xfrm>
            <a:off x="1966216" y="1581373"/>
            <a:ext cx="8101085" cy="4039309"/>
          </a:xfrm>
          <a:prstGeom prst="rect">
            <a:avLst/>
          </a:prstGeom>
        </p:spPr>
        <p:txBody>
          <a:bodyPr vert="horz" wrap="square" lIns="0" tIns="14984" rIns="0" bIns="0" rtlCol="0">
            <a:spAutoFit/>
          </a:bodyPr>
          <a:lstStyle/>
          <a:p>
            <a:pPr marL="11527">
              <a:lnSpc>
                <a:spcPts val="1793"/>
              </a:lnSpc>
              <a:spcBef>
                <a:spcPts val="118"/>
              </a:spcBef>
            </a:pPr>
            <a:r>
              <a:rPr sz="1498" b="1" i="1" spc="118" dirty="0">
                <a:latin typeface="Trebuchet MS"/>
                <a:cs typeface="Trebuchet MS"/>
              </a:rPr>
              <a:t>/dev/null</a:t>
            </a:r>
            <a:r>
              <a:rPr sz="1498" b="1" i="1" spc="95" dirty="0">
                <a:latin typeface="Trebuchet MS"/>
                <a:cs typeface="Trebuchet MS"/>
              </a:rPr>
              <a:t> </a:t>
            </a:r>
            <a:r>
              <a:rPr sz="1498" spc="86" dirty="0">
                <a:latin typeface="Trebuchet MS"/>
                <a:cs typeface="Trebuchet MS"/>
              </a:rPr>
              <a:t>major</a:t>
            </a:r>
            <a:r>
              <a:rPr sz="1498" spc="50" dirty="0">
                <a:latin typeface="Trebuchet MS"/>
                <a:cs typeface="Trebuchet MS"/>
              </a:rPr>
              <a:t> </a:t>
            </a:r>
            <a:r>
              <a:rPr sz="1498" spc="136" dirty="0">
                <a:latin typeface="Trebuchet MS"/>
                <a:cs typeface="Trebuchet MS"/>
              </a:rPr>
              <a:t>number</a:t>
            </a:r>
            <a:r>
              <a:rPr sz="1498" spc="50" dirty="0">
                <a:latin typeface="Trebuchet MS"/>
                <a:cs typeface="Trebuchet MS"/>
              </a:rPr>
              <a:t> </a:t>
            </a:r>
            <a:r>
              <a:rPr sz="1498" spc="86" dirty="0">
                <a:latin typeface="Trebuchet MS"/>
                <a:cs typeface="Trebuchet MS"/>
              </a:rPr>
              <a:t>is</a:t>
            </a:r>
            <a:r>
              <a:rPr sz="1498" spc="45" dirty="0">
                <a:latin typeface="Trebuchet MS"/>
                <a:cs typeface="Trebuchet MS"/>
              </a:rPr>
              <a:t> </a:t>
            </a:r>
            <a:r>
              <a:rPr sz="1498" spc="177" dirty="0">
                <a:latin typeface="Trebuchet MS"/>
                <a:cs typeface="Trebuchet MS"/>
              </a:rPr>
              <a:t>1</a:t>
            </a:r>
            <a:r>
              <a:rPr sz="1498" spc="54" dirty="0">
                <a:latin typeface="Trebuchet MS"/>
                <a:cs typeface="Trebuchet MS"/>
              </a:rPr>
              <a:t> </a:t>
            </a:r>
            <a:r>
              <a:rPr sz="1498" spc="136" dirty="0">
                <a:latin typeface="Trebuchet MS"/>
                <a:cs typeface="Trebuchet MS"/>
              </a:rPr>
              <a:t>and</a:t>
            </a:r>
            <a:r>
              <a:rPr sz="1498" spc="54" dirty="0">
                <a:latin typeface="Trebuchet MS"/>
                <a:cs typeface="Trebuchet MS"/>
              </a:rPr>
              <a:t> </a:t>
            </a:r>
            <a:r>
              <a:rPr sz="1498" spc="103" dirty="0">
                <a:latin typeface="Trebuchet MS"/>
                <a:cs typeface="Trebuchet MS"/>
              </a:rPr>
              <a:t>minor</a:t>
            </a:r>
            <a:r>
              <a:rPr sz="1498" spc="50" dirty="0">
                <a:latin typeface="Trebuchet MS"/>
                <a:cs typeface="Trebuchet MS"/>
              </a:rPr>
              <a:t> </a:t>
            </a:r>
            <a:r>
              <a:rPr sz="1498" spc="136" dirty="0">
                <a:latin typeface="Trebuchet MS"/>
                <a:cs typeface="Trebuchet MS"/>
              </a:rPr>
              <a:t>number</a:t>
            </a:r>
            <a:r>
              <a:rPr sz="1498" spc="50" dirty="0">
                <a:latin typeface="Trebuchet MS"/>
                <a:cs typeface="Trebuchet MS"/>
              </a:rPr>
              <a:t> </a:t>
            </a:r>
            <a:r>
              <a:rPr sz="1498" spc="86" dirty="0">
                <a:latin typeface="Trebuchet MS"/>
                <a:cs typeface="Trebuchet MS"/>
              </a:rPr>
              <a:t>is</a:t>
            </a:r>
            <a:r>
              <a:rPr sz="1498" spc="45" dirty="0">
                <a:latin typeface="Trebuchet MS"/>
                <a:cs typeface="Trebuchet MS"/>
              </a:rPr>
              <a:t> </a:t>
            </a:r>
            <a:r>
              <a:rPr sz="1498" spc="177" dirty="0">
                <a:latin typeface="Trebuchet MS"/>
                <a:cs typeface="Trebuchet MS"/>
              </a:rPr>
              <a:t>3</a:t>
            </a:r>
            <a:r>
              <a:rPr sz="1498" spc="54" dirty="0">
                <a:latin typeface="Trebuchet MS"/>
                <a:cs typeface="Trebuchet MS"/>
              </a:rPr>
              <a:t> </a:t>
            </a:r>
            <a:r>
              <a:rPr sz="1498" spc="95" dirty="0">
                <a:latin typeface="Trebuchet MS"/>
                <a:cs typeface="Trebuchet MS"/>
              </a:rPr>
              <a:t>(see</a:t>
            </a:r>
            <a:endParaRPr sz="1498">
              <a:latin typeface="Trebuchet MS"/>
              <a:cs typeface="Trebuchet MS"/>
            </a:endParaRPr>
          </a:p>
          <a:p>
            <a:pPr marL="11527">
              <a:lnSpc>
                <a:spcPts val="1793"/>
              </a:lnSpc>
            </a:pPr>
            <a:r>
              <a:rPr sz="1498" i="1" spc="73" dirty="0">
                <a:latin typeface="Trebuchet MS"/>
                <a:cs typeface="Trebuchet MS"/>
              </a:rPr>
              <a:t>Documentation/devices.txt</a:t>
            </a:r>
            <a:r>
              <a:rPr sz="1498" spc="73" dirty="0">
                <a:latin typeface="Trebuchet MS"/>
                <a:cs typeface="Trebuchet MS"/>
              </a:rPr>
              <a:t>)</a:t>
            </a:r>
            <a:endParaRPr sz="1498">
              <a:latin typeface="Trebuchet MS"/>
              <a:cs typeface="Trebuchet MS"/>
            </a:endParaRPr>
          </a:p>
          <a:p>
            <a:pPr marL="11527">
              <a:spcBef>
                <a:spcPts val="1071"/>
              </a:spcBef>
            </a:pPr>
            <a:r>
              <a:rPr sz="1498" b="1" i="1" spc="172" dirty="0">
                <a:solidFill>
                  <a:srgbClr val="0000FF"/>
                </a:solidFill>
                <a:latin typeface="Trebuchet MS"/>
                <a:cs typeface="Trebuchet MS"/>
              </a:rPr>
              <a:t>mkdir</a:t>
            </a:r>
            <a:r>
              <a:rPr sz="1498" b="1" i="1" spc="100" dirty="0">
                <a:solidFill>
                  <a:srgbClr val="0000FF"/>
                </a:solidFill>
                <a:latin typeface="Trebuchet MS"/>
                <a:cs typeface="Trebuchet MS"/>
              </a:rPr>
              <a:t> </a:t>
            </a:r>
            <a:r>
              <a:rPr sz="1498" b="1" i="1" spc="136" dirty="0">
                <a:solidFill>
                  <a:srgbClr val="0000FF"/>
                </a:solidFill>
                <a:latin typeface="Trebuchet MS"/>
                <a:cs typeface="Trebuchet MS"/>
              </a:rPr>
              <a:t>/sys/fs/cgroup/devices/group0</a:t>
            </a:r>
            <a:endParaRPr sz="1498">
              <a:latin typeface="Trebuchet MS"/>
              <a:cs typeface="Trebuchet MS"/>
            </a:endParaRPr>
          </a:p>
          <a:p>
            <a:pPr marL="11527">
              <a:spcBef>
                <a:spcPts val="1071"/>
              </a:spcBef>
            </a:pPr>
            <a:r>
              <a:rPr sz="1498" spc="177" dirty="0">
                <a:latin typeface="Trebuchet MS"/>
                <a:cs typeface="Trebuchet MS"/>
              </a:rPr>
              <a:t>By</a:t>
            </a:r>
            <a:r>
              <a:rPr sz="1498" spc="45" dirty="0">
                <a:latin typeface="Trebuchet MS"/>
                <a:cs typeface="Trebuchet MS"/>
              </a:rPr>
              <a:t> </a:t>
            </a:r>
            <a:r>
              <a:rPr sz="1498" spc="54" dirty="0">
                <a:latin typeface="Trebuchet MS"/>
                <a:cs typeface="Trebuchet MS"/>
              </a:rPr>
              <a:t>default,</a:t>
            </a:r>
            <a:r>
              <a:rPr sz="1498" spc="50" dirty="0">
                <a:latin typeface="Trebuchet MS"/>
                <a:cs typeface="Trebuchet MS"/>
              </a:rPr>
              <a:t> </a:t>
            </a:r>
            <a:r>
              <a:rPr sz="1498" spc="45" dirty="0">
                <a:latin typeface="Trebuchet MS"/>
                <a:cs typeface="Trebuchet MS"/>
              </a:rPr>
              <a:t>for</a:t>
            </a:r>
            <a:r>
              <a:rPr sz="1498" spc="54" dirty="0">
                <a:latin typeface="Trebuchet MS"/>
                <a:cs typeface="Trebuchet MS"/>
              </a:rPr>
              <a:t> </a:t>
            </a:r>
            <a:r>
              <a:rPr sz="1498" spc="145" dirty="0">
                <a:latin typeface="Trebuchet MS"/>
                <a:cs typeface="Trebuchet MS"/>
              </a:rPr>
              <a:t>a</a:t>
            </a:r>
            <a:r>
              <a:rPr sz="1498" spc="45" dirty="0">
                <a:latin typeface="Trebuchet MS"/>
                <a:cs typeface="Trebuchet MS"/>
              </a:rPr>
              <a:t> </a:t>
            </a:r>
            <a:r>
              <a:rPr sz="1498" spc="132" dirty="0">
                <a:latin typeface="Trebuchet MS"/>
                <a:cs typeface="Trebuchet MS"/>
              </a:rPr>
              <a:t>new</a:t>
            </a:r>
            <a:r>
              <a:rPr sz="1498" spc="50" dirty="0">
                <a:latin typeface="Trebuchet MS"/>
                <a:cs typeface="Trebuchet MS"/>
              </a:rPr>
              <a:t> </a:t>
            </a:r>
            <a:r>
              <a:rPr sz="1498" spc="95" dirty="0">
                <a:latin typeface="Trebuchet MS"/>
                <a:cs typeface="Trebuchet MS"/>
              </a:rPr>
              <a:t>group,</a:t>
            </a:r>
            <a:r>
              <a:rPr sz="1498" spc="50" dirty="0">
                <a:latin typeface="Trebuchet MS"/>
                <a:cs typeface="Trebuchet MS"/>
              </a:rPr>
              <a:t> </a:t>
            </a:r>
            <a:r>
              <a:rPr sz="1498" spc="141" dirty="0">
                <a:latin typeface="Trebuchet MS"/>
                <a:cs typeface="Trebuchet MS"/>
              </a:rPr>
              <a:t>you</a:t>
            </a:r>
            <a:r>
              <a:rPr sz="1498" spc="50" dirty="0">
                <a:latin typeface="Trebuchet MS"/>
                <a:cs typeface="Trebuchet MS"/>
              </a:rPr>
              <a:t> </a:t>
            </a:r>
            <a:r>
              <a:rPr sz="1498" spc="141" dirty="0">
                <a:latin typeface="Trebuchet MS"/>
                <a:cs typeface="Trebuchet MS"/>
              </a:rPr>
              <a:t>have</a:t>
            </a:r>
            <a:r>
              <a:rPr sz="1498" spc="59" dirty="0">
                <a:latin typeface="Trebuchet MS"/>
                <a:cs typeface="Trebuchet MS"/>
              </a:rPr>
              <a:t> </a:t>
            </a:r>
            <a:r>
              <a:rPr sz="1498" dirty="0">
                <a:latin typeface="Trebuchet MS"/>
                <a:cs typeface="Trebuchet MS"/>
              </a:rPr>
              <a:t>full</a:t>
            </a:r>
            <a:r>
              <a:rPr sz="1498" spc="50" dirty="0">
                <a:latin typeface="Trebuchet MS"/>
                <a:cs typeface="Trebuchet MS"/>
              </a:rPr>
              <a:t> </a:t>
            </a:r>
            <a:r>
              <a:rPr sz="1498" spc="95" dirty="0">
                <a:latin typeface="Trebuchet MS"/>
                <a:cs typeface="Trebuchet MS"/>
              </a:rPr>
              <a:t>permissions:</a:t>
            </a:r>
            <a:endParaRPr sz="1498">
              <a:latin typeface="Trebuchet MS"/>
              <a:cs typeface="Trebuchet MS"/>
            </a:endParaRPr>
          </a:p>
          <a:p>
            <a:pPr marL="11527">
              <a:spcBef>
                <a:spcPts val="1071"/>
              </a:spcBef>
            </a:pPr>
            <a:r>
              <a:rPr sz="1498" b="1" i="1" spc="127" dirty="0">
                <a:solidFill>
                  <a:srgbClr val="0000FF"/>
                </a:solidFill>
                <a:latin typeface="Trebuchet MS"/>
                <a:cs typeface="Trebuchet MS"/>
              </a:rPr>
              <a:t>cat</a:t>
            </a:r>
            <a:r>
              <a:rPr sz="1498" b="1" i="1" spc="77" dirty="0">
                <a:solidFill>
                  <a:srgbClr val="0000FF"/>
                </a:solidFill>
                <a:latin typeface="Trebuchet MS"/>
                <a:cs typeface="Trebuchet MS"/>
              </a:rPr>
              <a:t> </a:t>
            </a:r>
            <a:r>
              <a:rPr sz="1498" b="1" i="1" spc="127" dirty="0">
                <a:solidFill>
                  <a:srgbClr val="0000FF"/>
                </a:solidFill>
                <a:latin typeface="Trebuchet MS"/>
                <a:cs typeface="Trebuchet MS"/>
              </a:rPr>
              <a:t>/sys/fs/cgroup/devices/group0/devices.list</a:t>
            </a:r>
            <a:endParaRPr sz="1498">
              <a:latin typeface="Trebuchet MS"/>
              <a:cs typeface="Trebuchet MS"/>
            </a:endParaRPr>
          </a:p>
          <a:p>
            <a:pPr marL="11527">
              <a:spcBef>
                <a:spcPts val="1080"/>
              </a:spcBef>
            </a:pPr>
            <a:r>
              <a:rPr sz="1498" i="1" spc="145" dirty="0">
                <a:solidFill>
                  <a:srgbClr val="865E00"/>
                </a:solidFill>
                <a:latin typeface="Trebuchet MS"/>
                <a:cs typeface="Trebuchet MS"/>
              </a:rPr>
              <a:t>a</a:t>
            </a:r>
            <a:r>
              <a:rPr sz="1498" i="1" spc="36" dirty="0">
                <a:solidFill>
                  <a:srgbClr val="865E00"/>
                </a:solidFill>
                <a:latin typeface="Trebuchet MS"/>
                <a:cs typeface="Trebuchet MS"/>
              </a:rPr>
              <a:t> </a:t>
            </a:r>
            <a:r>
              <a:rPr sz="1498" i="1" spc="136" dirty="0">
                <a:solidFill>
                  <a:srgbClr val="865E00"/>
                </a:solidFill>
                <a:latin typeface="Trebuchet MS"/>
                <a:cs typeface="Trebuchet MS"/>
              </a:rPr>
              <a:t>*:*</a:t>
            </a:r>
            <a:r>
              <a:rPr sz="1498" i="1" spc="45" dirty="0">
                <a:solidFill>
                  <a:srgbClr val="865E00"/>
                </a:solidFill>
                <a:latin typeface="Trebuchet MS"/>
                <a:cs typeface="Trebuchet MS"/>
              </a:rPr>
              <a:t> </a:t>
            </a:r>
            <a:r>
              <a:rPr sz="1498" i="1" spc="100" dirty="0">
                <a:solidFill>
                  <a:srgbClr val="865E00"/>
                </a:solidFill>
                <a:latin typeface="Trebuchet MS"/>
                <a:cs typeface="Trebuchet MS"/>
              </a:rPr>
              <a:t>rwm</a:t>
            </a:r>
            <a:endParaRPr sz="1498">
              <a:latin typeface="Trebuchet MS"/>
              <a:cs typeface="Trebuchet MS"/>
            </a:endParaRPr>
          </a:p>
          <a:p>
            <a:pPr marL="11527">
              <a:spcBef>
                <a:spcPts val="1071"/>
              </a:spcBef>
            </a:pPr>
            <a:r>
              <a:rPr sz="1498" b="1" i="1" spc="200" dirty="0">
                <a:solidFill>
                  <a:srgbClr val="0000FF"/>
                </a:solidFill>
                <a:latin typeface="Trebuchet MS"/>
                <a:cs typeface="Trebuchet MS"/>
              </a:rPr>
              <a:t>echo</a:t>
            </a:r>
            <a:r>
              <a:rPr sz="1498" b="1" i="1" spc="86" dirty="0">
                <a:solidFill>
                  <a:srgbClr val="0000FF"/>
                </a:solidFill>
                <a:latin typeface="Trebuchet MS"/>
                <a:cs typeface="Trebuchet MS"/>
              </a:rPr>
              <a:t> </a:t>
            </a:r>
            <a:r>
              <a:rPr sz="1498" b="1" i="1" spc="82" dirty="0">
                <a:solidFill>
                  <a:srgbClr val="0000FF"/>
                </a:solidFill>
                <a:latin typeface="Trebuchet MS"/>
                <a:cs typeface="Trebuchet MS"/>
              </a:rPr>
              <a:t>'c</a:t>
            </a:r>
            <a:r>
              <a:rPr sz="1498" b="1" i="1" spc="91" dirty="0">
                <a:solidFill>
                  <a:srgbClr val="0000FF"/>
                </a:solidFill>
                <a:latin typeface="Trebuchet MS"/>
                <a:cs typeface="Trebuchet MS"/>
              </a:rPr>
              <a:t> </a:t>
            </a:r>
            <a:r>
              <a:rPr sz="1498" b="1" i="1" spc="141" dirty="0">
                <a:solidFill>
                  <a:srgbClr val="0000FF"/>
                </a:solidFill>
                <a:latin typeface="Trebuchet MS"/>
                <a:cs typeface="Trebuchet MS"/>
              </a:rPr>
              <a:t>1:3</a:t>
            </a:r>
            <a:r>
              <a:rPr sz="1498" b="1" i="1" spc="95" dirty="0">
                <a:solidFill>
                  <a:srgbClr val="0000FF"/>
                </a:solidFill>
                <a:latin typeface="Trebuchet MS"/>
                <a:cs typeface="Trebuchet MS"/>
              </a:rPr>
              <a:t> </a:t>
            </a:r>
            <a:r>
              <a:rPr sz="1498" b="1" i="1" spc="168" dirty="0">
                <a:solidFill>
                  <a:srgbClr val="0000FF"/>
                </a:solidFill>
                <a:latin typeface="Trebuchet MS"/>
                <a:cs typeface="Trebuchet MS"/>
              </a:rPr>
              <a:t>rmw'</a:t>
            </a:r>
            <a:r>
              <a:rPr sz="1498" b="1" i="1" spc="86" dirty="0">
                <a:solidFill>
                  <a:srgbClr val="0000FF"/>
                </a:solidFill>
                <a:latin typeface="Trebuchet MS"/>
                <a:cs typeface="Trebuchet MS"/>
              </a:rPr>
              <a:t> </a:t>
            </a:r>
            <a:r>
              <a:rPr sz="1498" b="1" i="1" spc="399" dirty="0">
                <a:solidFill>
                  <a:srgbClr val="0000FF"/>
                </a:solidFill>
                <a:latin typeface="Trebuchet MS"/>
                <a:cs typeface="Trebuchet MS"/>
              </a:rPr>
              <a:t>&gt;</a:t>
            </a:r>
            <a:r>
              <a:rPr sz="1498" b="1" i="1" spc="100" dirty="0">
                <a:solidFill>
                  <a:srgbClr val="0000FF"/>
                </a:solidFill>
                <a:latin typeface="Trebuchet MS"/>
                <a:cs typeface="Trebuchet MS"/>
              </a:rPr>
              <a:t> </a:t>
            </a:r>
            <a:r>
              <a:rPr sz="1498" b="1" i="1" spc="141" dirty="0">
                <a:solidFill>
                  <a:srgbClr val="0000FF"/>
                </a:solidFill>
                <a:latin typeface="Trebuchet MS"/>
                <a:cs typeface="Trebuchet MS"/>
              </a:rPr>
              <a:t>/sys/fs/cgroup/devices/group0/devices.deny</a:t>
            </a:r>
            <a:endParaRPr sz="1498">
              <a:latin typeface="Trebuchet MS"/>
              <a:cs typeface="Trebuchet MS"/>
            </a:endParaRPr>
          </a:p>
          <a:p>
            <a:pPr marL="11527">
              <a:spcBef>
                <a:spcPts val="1071"/>
              </a:spcBef>
            </a:pPr>
            <a:r>
              <a:rPr sz="1498" spc="95" dirty="0">
                <a:latin typeface="Trebuchet MS"/>
                <a:cs typeface="Trebuchet MS"/>
              </a:rPr>
              <a:t>This</a:t>
            </a:r>
            <a:r>
              <a:rPr sz="1498" spc="41" dirty="0">
                <a:latin typeface="Trebuchet MS"/>
                <a:cs typeface="Trebuchet MS"/>
              </a:rPr>
              <a:t> </a:t>
            </a:r>
            <a:r>
              <a:rPr sz="1498" spc="113" dirty="0">
                <a:latin typeface="Trebuchet MS"/>
                <a:cs typeface="Trebuchet MS"/>
              </a:rPr>
              <a:t>denies</a:t>
            </a:r>
            <a:r>
              <a:rPr sz="1498" spc="45" dirty="0">
                <a:latin typeface="Trebuchet MS"/>
                <a:cs typeface="Trebuchet MS"/>
              </a:rPr>
              <a:t> </a:t>
            </a:r>
            <a:r>
              <a:rPr sz="1498" spc="127" dirty="0">
                <a:latin typeface="Trebuchet MS"/>
                <a:cs typeface="Trebuchet MS"/>
              </a:rPr>
              <a:t>rmw</a:t>
            </a:r>
            <a:r>
              <a:rPr sz="1498" spc="45" dirty="0">
                <a:latin typeface="Trebuchet MS"/>
                <a:cs typeface="Trebuchet MS"/>
              </a:rPr>
              <a:t> </a:t>
            </a:r>
            <a:r>
              <a:rPr sz="1498" spc="141" dirty="0">
                <a:latin typeface="Trebuchet MS"/>
                <a:cs typeface="Trebuchet MS"/>
              </a:rPr>
              <a:t>access</a:t>
            </a:r>
            <a:r>
              <a:rPr sz="1498" spc="50" dirty="0">
                <a:latin typeface="Trebuchet MS"/>
                <a:cs typeface="Trebuchet MS"/>
              </a:rPr>
              <a:t> </a:t>
            </a:r>
            <a:r>
              <a:rPr sz="1498" spc="86" dirty="0">
                <a:latin typeface="Trebuchet MS"/>
                <a:cs typeface="Trebuchet MS"/>
              </a:rPr>
              <a:t>from </a:t>
            </a:r>
            <a:r>
              <a:rPr sz="1498" b="1" i="1" spc="118" dirty="0">
                <a:latin typeface="Trebuchet MS"/>
                <a:cs typeface="Trebuchet MS"/>
              </a:rPr>
              <a:t>/dev/null</a:t>
            </a:r>
            <a:r>
              <a:rPr sz="1498" b="1" i="1" spc="64" dirty="0">
                <a:latin typeface="Trebuchet MS"/>
                <a:cs typeface="Trebuchet MS"/>
              </a:rPr>
              <a:t> </a:t>
            </a:r>
            <a:r>
              <a:rPr sz="1498" spc="68" dirty="0">
                <a:latin typeface="Trebuchet MS"/>
                <a:cs typeface="Trebuchet MS"/>
              </a:rPr>
              <a:t>device.</a:t>
            </a:r>
            <a:endParaRPr sz="1498">
              <a:latin typeface="Trebuchet MS"/>
              <a:cs typeface="Trebuchet MS"/>
            </a:endParaRPr>
          </a:p>
          <a:p>
            <a:pPr marL="11527" marR="4611">
              <a:lnSpc>
                <a:spcPts val="1788"/>
              </a:lnSpc>
              <a:spcBef>
                <a:spcPts val="1135"/>
              </a:spcBef>
              <a:tabLst>
                <a:tab pos="5254364" algn="l"/>
              </a:tabLst>
            </a:pPr>
            <a:r>
              <a:rPr sz="1498" b="1" i="1" spc="200" dirty="0">
                <a:solidFill>
                  <a:srgbClr val="0000FF"/>
                </a:solidFill>
                <a:latin typeface="Trebuchet MS"/>
                <a:cs typeface="Trebuchet MS"/>
              </a:rPr>
              <a:t>echo</a:t>
            </a:r>
            <a:r>
              <a:rPr sz="1498" b="1" i="1" spc="86" dirty="0">
                <a:solidFill>
                  <a:srgbClr val="0000FF"/>
                </a:solidFill>
                <a:latin typeface="Trebuchet MS"/>
                <a:cs typeface="Trebuchet MS"/>
              </a:rPr>
              <a:t> </a:t>
            </a:r>
            <a:r>
              <a:rPr sz="1498" b="1" i="1" spc="182" dirty="0">
                <a:solidFill>
                  <a:srgbClr val="0000FF"/>
                </a:solidFill>
                <a:latin typeface="Trebuchet MS"/>
                <a:cs typeface="Trebuchet MS"/>
              </a:rPr>
              <a:t>$$</a:t>
            </a:r>
            <a:r>
              <a:rPr sz="1498" b="1" i="1" spc="86" dirty="0">
                <a:solidFill>
                  <a:srgbClr val="0000FF"/>
                </a:solidFill>
                <a:latin typeface="Trebuchet MS"/>
                <a:cs typeface="Trebuchet MS"/>
              </a:rPr>
              <a:t> </a:t>
            </a:r>
            <a:r>
              <a:rPr sz="1498" b="1" i="1" spc="399" dirty="0">
                <a:solidFill>
                  <a:srgbClr val="0000FF"/>
                </a:solidFill>
                <a:latin typeface="Trebuchet MS"/>
                <a:cs typeface="Trebuchet MS"/>
              </a:rPr>
              <a:t>&gt;</a:t>
            </a:r>
            <a:r>
              <a:rPr sz="1498" b="1" i="1" spc="100" dirty="0">
                <a:solidFill>
                  <a:srgbClr val="0000FF"/>
                </a:solidFill>
                <a:latin typeface="Trebuchet MS"/>
                <a:cs typeface="Trebuchet MS"/>
              </a:rPr>
              <a:t> </a:t>
            </a:r>
            <a:r>
              <a:rPr sz="1498" b="1" i="1" spc="136" dirty="0">
                <a:solidFill>
                  <a:srgbClr val="0000FF"/>
                </a:solidFill>
                <a:latin typeface="Trebuchet MS"/>
                <a:cs typeface="Trebuchet MS"/>
              </a:rPr>
              <a:t>/sys/fs/cgroup/devices/group0/tasks</a:t>
            </a:r>
            <a:r>
              <a:rPr sz="1498" b="1" i="1" dirty="0">
                <a:solidFill>
                  <a:srgbClr val="0000FF"/>
                </a:solidFill>
                <a:latin typeface="Trebuchet MS"/>
                <a:cs typeface="Trebuchet MS"/>
              </a:rPr>
              <a:t>	</a:t>
            </a:r>
            <a:r>
              <a:rPr sz="1498" b="1" i="1" spc="208" dirty="0">
                <a:solidFill>
                  <a:srgbClr val="0000FF"/>
                </a:solidFill>
                <a:latin typeface="Trebuchet MS"/>
                <a:cs typeface="Trebuchet MS"/>
              </a:rPr>
              <a:t>#Runs</a:t>
            </a:r>
            <a:r>
              <a:rPr sz="1498" b="1" i="1" spc="100" dirty="0">
                <a:solidFill>
                  <a:srgbClr val="0000FF"/>
                </a:solidFill>
                <a:latin typeface="Trebuchet MS"/>
                <a:cs typeface="Trebuchet MS"/>
              </a:rPr>
              <a:t> </a:t>
            </a:r>
            <a:r>
              <a:rPr sz="1498" b="1" i="1" spc="163" dirty="0">
                <a:solidFill>
                  <a:srgbClr val="0000FF"/>
                </a:solidFill>
                <a:latin typeface="Trebuchet MS"/>
                <a:cs typeface="Trebuchet MS"/>
              </a:rPr>
              <a:t>the</a:t>
            </a:r>
            <a:r>
              <a:rPr sz="1498" b="1" i="1" spc="103" dirty="0">
                <a:solidFill>
                  <a:srgbClr val="0000FF"/>
                </a:solidFill>
                <a:latin typeface="Trebuchet MS"/>
                <a:cs typeface="Trebuchet MS"/>
              </a:rPr>
              <a:t> </a:t>
            </a:r>
            <a:r>
              <a:rPr sz="1498" b="1" i="1" spc="154" dirty="0">
                <a:solidFill>
                  <a:srgbClr val="0000FF"/>
                </a:solidFill>
                <a:latin typeface="Trebuchet MS"/>
                <a:cs typeface="Trebuchet MS"/>
              </a:rPr>
              <a:t>current</a:t>
            </a:r>
            <a:r>
              <a:rPr sz="1498" b="1" i="1" spc="100" dirty="0">
                <a:solidFill>
                  <a:srgbClr val="0000FF"/>
                </a:solidFill>
                <a:latin typeface="Trebuchet MS"/>
                <a:cs typeface="Trebuchet MS"/>
              </a:rPr>
              <a:t> </a:t>
            </a:r>
            <a:r>
              <a:rPr sz="1498" b="1" i="1" spc="145" dirty="0">
                <a:solidFill>
                  <a:srgbClr val="0000FF"/>
                </a:solidFill>
                <a:latin typeface="Trebuchet MS"/>
                <a:cs typeface="Trebuchet MS"/>
              </a:rPr>
              <a:t>shell</a:t>
            </a:r>
            <a:r>
              <a:rPr sz="1498" b="1" i="1" spc="95" dirty="0">
                <a:solidFill>
                  <a:srgbClr val="0000FF"/>
                </a:solidFill>
                <a:latin typeface="Trebuchet MS"/>
                <a:cs typeface="Trebuchet MS"/>
              </a:rPr>
              <a:t> </a:t>
            </a:r>
            <a:r>
              <a:rPr sz="1498" b="1" i="1" spc="109" dirty="0">
                <a:solidFill>
                  <a:srgbClr val="0000FF"/>
                </a:solidFill>
                <a:latin typeface="Trebuchet MS"/>
                <a:cs typeface="Trebuchet MS"/>
              </a:rPr>
              <a:t>in </a:t>
            </a:r>
            <a:r>
              <a:rPr sz="1498" b="1" i="1" spc="185" dirty="0">
                <a:solidFill>
                  <a:srgbClr val="0000FF"/>
                </a:solidFill>
                <a:latin typeface="Trebuchet MS"/>
                <a:cs typeface="Trebuchet MS"/>
              </a:rPr>
              <a:t>group0</a:t>
            </a:r>
            <a:endParaRPr sz="1498">
              <a:latin typeface="Trebuchet MS"/>
              <a:cs typeface="Trebuchet MS"/>
            </a:endParaRPr>
          </a:p>
          <a:p>
            <a:pPr marL="11527">
              <a:spcBef>
                <a:spcPts val="1017"/>
              </a:spcBef>
            </a:pPr>
            <a:r>
              <a:rPr sz="1498" b="1" i="1" spc="200" dirty="0">
                <a:solidFill>
                  <a:srgbClr val="0000FF"/>
                </a:solidFill>
                <a:latin typeface="Trebuchet MS"/>
                <a:cs typeface="Trebuchet MS"/>
              </a:rPr>
              <a:t>echo</a:t>
            </a:r>
            <a:r>
              <a:rPr sz="1498" b="1" i="1" spc="86" dirty="0">
                <a:solidFill>
                  <a:srgbClr val="0000FF"/>
                </a:solidFill>
                <a:latin typeface="Trebuchet MS"/>
                <a:cs typeface="Trebuchet MS"/>
              </a:rPr>
              <a:t> </a:t>
            </a:r>
            <a:r>
              <a:rPr sz="1498" b="1" i="1" spc="159" dirty="0">
                <a:solidFill>
                  <a:srgbClr val="0000FF"/>
                </a:solidFill>
                <a:latin typeface="Trebuchet MS"/>
                <a:cs typeface="Trebuchet MS"/>
              </a:rPr>
              <a:t>"test"</a:t>
            </a:r>
            <a:r>
              <a:rPr sz="1498" b="1" i="1" spc="82" dirty="0">
                <a:solidFill>
                  <a:srgbClr val="0000FF"/>
                </a:solidFill>
                <a:latin typeface="Trebuchet MS"/>
                <a:cs typeface="Trebuchet MS"/>
              </a:rPr>
              <a:t> </a:t>
            </a:r>
            <a:r>
              <a:rPr sz="1498" b="1" i="1" spc="399" dirty="0">
                <a:solidFill>
                  <a:srgbClr val="0000FF"/>
                </a:solidFill>
                <a:latin typeface="Trebuchet MS"/>
                <a:cs typeface="Trebuchet MS"/>
              </a:rPr>
              <a:t>&gt;</a:t>
            </a:r>
            <a:r>
              <a:rPr sz="1498" b="1" i="1" spc="91" dirty="0">
                <a:solidFill>
                  <a:srgbClr val="0000FF"/>
                </a:solidFill>
                <a:latin typeface="Trebuchet MS"/>
                <a:cs typeface="Trebuchet MS"/>
              </a:rPr>
              <a:t> </a:t>
            </a:r>
            <a:r>
              <a:rPr sz="1498" b="1" i="1" spc="109" dirty="0">
                <a:solidFill>
                  <a:srgbClr val="0000FF"/>
                </a:solidFill>
                <a:latin typeface="Trebuchet MS"/>
                <a:cs typeface="Trebuchet MS"/>
              </a:rPr>
              <a:t>/dev/null</a:t>
            </a:r>
            <a:endParaRPr sz="1498">
              <a:latin typeface="Trebuchet MS"/>
              <a:cs typeface="Trebuchet MS"/>
            </a:endParaRPr>
          </a:p>
          <a:p>
            <a:pPr marL="11527">
              <a:spcBef>
                <a:spcPts val="1071"/>
              </a:spcBef>
            </a:pPr>
            <a:r>
              <a:rPr sz="1498" i="1" spc="109" dirty="0">
                <a:solidFill>
                  <a:srgbClr val="865E00"/>
                </a:solidFill>
                <a:latin typeface="Trebuchet MS"/>
                <a:cs typeface="Trebuchet MS"/>
              </a:rPr>
              <a:t>bash:</a:t>
            </a:r>
            <a:r>
              <a:rPr sz="1498" i="1" spc="54" dirty="0">
                <a:solidFill>
                  <a:srgbClr val="865E00"/>
                </a:solidFill>
                <a:latin typeface="Trebuchet MS"/>
                <a:cs typeface="Trebuchet MS"/>
              </a:rPr>
              <a:t> </a:t>
            </a:r>
            <a:r>
              <a:rPr sz="1498" i="1" dirty="0">
                <a:solidFill>
                  <a:srgbClr val="865E00"/>
                </a:solidFill>
                <a:latin typeface="Trebuchet MS"/>
                <a:cs typeface="Trebuchet MS"/>
              </a:rPr>
              <a:t>/dev/null:</a:t>
            </a:r>
            <a:r>
              <a:rPr sz="1498" i="1" spc="59" dirty="0">
                <a:solidFill>
                  <a:srgbClr val="865E00"/>
                </a:solidFill>
                <a:latin typeface="Trebuchet MS"/>
                <a:cs typeface="Trebuchet MS"/>
              </a:rPr>
              <a:t> </a:t>
            </a:r>
            <a:r>
              <a:rPr sz="1498" i="1" spc="86" dirty="0">
                <a:solidFill>
                  <a:srgbClr val="865E00"/>
                </a:solidFill>
                <a:latin typeface="Trebuchet MS"/>
                <a:cs typeface="Trebuchet MS"/>
              </a:rPr>
              <a:t>Operation</a:t>
            </a:r>
            <a:r>
              <a:rPr sz="1498" i="1" spc="50" dirty="0">
                <a:solidFill>
                  <a:srgbClr val="865E00"/>
                </a:solidFill>
                <a:latin typeface="Trebuchet MS"/>
                <a:cs typeface="Trebuchet MS"/>
              </a:rPr>
              <a:t> </a:t>
            </a:r>
            <a:r>
              <a:rPr sz="1498" i="1" spc="77" dirty="0">
                <a:solidFill>
                  <a:srgbClr val="865E00"/>
                </a:solidFill>
                <a:latin typeface="Trebuchet MS"/>
                <a:cs typeface="Trebuchet MS"/>
              </a:rPr>
              <a:t>not</a:t>
            </a:r>
            <a:r>
              <a:rPr sz="1498" i="1" spc="50" dirty="0">
                <a:solidFill>
                  <a:srgbClr val="865E00"/>
                </a:solidFill>
                <a:latin typeface="Trebuchet MS"/>
                <a:cs typeface="Trebuchet MS"/>
              </a:rPr>
              <a:t> </a:t>
            </a:r>
            <a:r>
              <a:rPr sz="1498" i="1" spc="59" dirty="0">
                <a:solidFill>
                  <a:srgbClr val="865E00"/>
                </a:solidFill>
                <a:latin typeface="Trebuchet MS"/>
                <a:cs typeface="Trebuchet MS"/>
              </a:rPr>
              <a:t>permitted</a:t>
            </a:r>
            <a:endParaRPr sz="1498">
              <a:latin typeface="Trebuchet MS"/>
              <a:cs typeface="Trebuchet MS"/>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2626659" y="700355"/>
            <a:ext cx="9405257" cy="586241"/>
          </a:xfrm>
          <a:prstGeom prst="rect">
            <a:avLst/>
          </a:prstGeom>
        </p:spPr>
        <p:txBody>
          <a:bodyPr vert="horz" wrap="square" lIns="0" tIns="97971" rIns="0" bIns="0" rtlCol="0" anchor="b" anchorCtr="0">
            <a:spAutoFit/>
          </a:bodyPr>
          <a:lstStyle/>
          <a:p>
            <a:pPr marL="3270650" marR="4611" indent="-2622283">
              <a:lnSpc>
                <a:spcPts val="3803"/>
              </a:lnSpc>
              <a:spcBef>
                <a:spcPts val="300"/>
              </a:spcBef>
            </a:pPr>
            <a:r>
              <a:rPr sz="3267" spc="218" dirty="0"/>
              <a:t>devices</a:t>
            </a:r>
            <a:r>
              <a:rPr sz="3267" spc="41" dirty="0"/>
              <a:t> </a:t>
            </a:r>
            <a:r>
              <a:rPr sz="3267" spc="118" dirty="0"/>
              <a:t>control</a:t>
            </a:r>
            <a:r>
              <a:rPr sz="3267" spc="50" dirty="0"/>
              <a:t> </a:t>
            </a:r>
            <a:r>
              <a:rPr sz="3267" spc="231" dirty="0"/>
              <a:t>group</a:t>
            </a:r>
            <a:r>
              <a:rPr sz="3267" spc="50" dirty="0"/>
              <a:t> </a:t>
            </a:r>
            <a:r>
              <a:rPr sz="3267" spc="417" dirty="0"/>
              <a:t>–</a:t>
            </a:r>
            <a:r>
              <a:rPr sz="3267" spc="54" dirty="0"/>
              <a:t> </a:t>
            </a:r>
            <a:r>
              <a:rPr sz="3267" spc="213" dirty="0"/>
              <a:t>example </a:t>
            </a:r>
            <a:r>
              <a:rPr sz="3267" spc="136" dirty="0"/>
              <a:t>(contd)</a:t>
            </a:r>
            <a:endParaRPr sz="3267"/>
          </a:p>
        </p:txBody>
      </p:sp>
      <p:sp>
        <p:nvSpPr>
          <p:cNvPr id="3" name="object 3"/>
          <p:cNvSpPr txBox="1">
            <a:spLocks noGrp="1"/>
          </p:cNvSpPr>
          <p:nvPr>
            <p:ph type="body" idx="1"/>
          </p:nvPr>
        </p:nvSpPr>
        <p:spPr>
          <a:xfrm>
            <a:off x="2626659" y="1313970"/>
            <a:ext cx="9405257" cy="2233191"/>
          </a:xfrm>
          <a:prstGeom prst="rect">
            <a:avLst/>
          </a:prstGeom>
        </p:spPr>
        <p:txBody>
          <a:bodyPr vert="horz" wrap="square" lIns="0" tIns="169433" rIns="0" bIns="0" rtlCol="0">
            <a:spAutoFit/>
          </a:bodyPr>
          <a:lstStyle/>
          <a:p>
            <a:pPr marL="11527">
              <a:spcBef>
                <a:spcPts val="1334"/>
              </a:spcBef>
            </a:pPr>
            <a:r>
              <a:rPr i="1" spc="136" dirty="0">
                <a:latin typeface="Trebuchet MS"/>
                <a:cs typeface="Trebuchet MS"/>
              </a:rPr>
              <a:t>echo</a:t>
            </a:r>
            <a:r>
              <a:rPr i="1" spc="27" dirty="0">
                <a:latin typeface="Trebuchet MS"/>
                <a:cs typeface="Trebuchet MS"/>
              </a:rPr>
              <a:t> </a:t>
            </a:r>
            <a:r>
              <a:rPr i="1" spc="150" dirty="0">
                <a:latin typeface="Trebuchet MS"/>
                <a:cs typeface="Trebuchet MS"/>
              </a:rPr>
              <a:t>a</a:t>
            </a:r>
            <a:r>
              <a:rPr i="1" spc="27" dirty="0">
                <a:latin typeface="Trebuchet MS"/>
                <a:cs typeface="Trebuchet MS"/>
              </a:rPr>
              <a:t> </a:t>
            </a:r>
            <a:r>
              <a:rPr i="1" spc="558" dirty="0">
                <a:latin typeface="Trebuchet MS"/>
                <a:cs typeface="Trebuchet MS"/>
              </a:rPr>
              <a:t>&gt;</a:t>
            </a:r>
            <a:r>
              <a:rPr i="1" spc="36" dirty="0">
                <a:latin typeface="Trebuchet MS"/>
                <a:cs typeface="Trebuchet MS"/>
              </a:rPr>
              <a:t> /sys/fs/cgroup/devices/group0/devices.allow</a:t>
            </a:r>
          </a:p>
          <a:p>
            <a:pPr marL="11527">
              <a:spcBef>
                <a:spcPts val="1243"/>
              </a:spcBef>
            </a:pPr>
            <a:r>
              <a:rPr spc="95" dirty="0">
                <a:solidFill>
                  <a:srgbClr val="000000"/>
                </a:solidFill>
              </a:rPr>
              <a:t>This</a:t>
            </a:r>
            <a:r>
              <a:rPr spc="32" dirty="0">
                <a:solidFill>
                  <a:srgbClr val="000000"/>
                </a:solidFill>
              </a:rPr>
              <a:t> </a:t>
            </a:r>
            <a:r>
              <a:rPr spc="150" dirty="0">
                <a:solidFill>
                  <a:srgbClr val="000000"/>
                </a:solidFill>
              </a:rPr>
              <a:t>adds</a:t>
            </a:r>
            <a:r>
              <a:rPr spc="36" dirty="0">
                <a:solidFill>
                  <a:srgbClr val="000000"/>
                </a:solidFill>
              </a:rPr>
              <a:t> </a:t>
            </a:r>
            <a:r>
              <a:rPr spc="91" dirty="0">
                <a:solidFill>
                  <a:srgbClr val="000000"/>
                </a:solidFill>
              </a:rPr>
              <a:t>the</a:t>
            </a:r>
            <a:r>
              <a:rPr spc="36" dirty="0">
                <a:solidFill>
                  <a:srgbClr val="000000"/>
                </a:solidFill>
              </a:rPr>
              <a:t> </a:t>
            </a:r>
            <a:r>
              <a:rPr spc="177" dirty="0">
                <a:solidFill>
                  <a:srgbClr val="000000"/>
                </a:solidFill>
              </a:rPr>
              <a:t>'a</a:t>
            </a:r>
            <a:r>
              <a:rPr spc="32" dirty="0">
                <a:solidFill>
                  <a:srgbClr val="000000"/>
                </a:solidFill>
              </a:rPr>
              <a:t> </a:t>
            </a:r>
            <a:r>
              <a:rPr spc="136" dirty="0">
                <a:solidFill>
                  <a:srgbClr val="000000"/>
                </a:solidFill>
              </a:rPr>
              <a:t>*:*</a:t>
            </a:r>
            <a:r>
              <a:rPr spc="45" dirty="0">
                <a:solidFill>
                  <a:srgbClr val="000000"/>
                </a:solidFill>
              </a:rPr>
              <a:t> </a:t>
            </a:r>
            <a:r>
              <a:rPr spc="150" dirty="0">
                <a:solidFill>
                  <a:srgbClr val="000000"/>
                </a:solidFill>
              </a:rPr>
              <a:t>rwm'</a:t>
            </a:r>
            <a:r>
              <a:rPr spc="36" dirty="0">
                <a:solidFill>
                  <a:srgbClr val="000000"/>
                </a:solidFill>
              </a:rPr>
              <a:t> </a:t>
            </a:r>
            <a:r>
              <a:rPr spc="95" dirty="0">
                <a:solidFill>
                  <a:srgbClr val="000000"/>
                </a:solidFill>
              </a:rPr>
              <a:t>entry</a:t>
            </a:r>
            <a:r>
              <a:rPr spc="36" dirty="0">
                <a:solidFill>
                  <a:srgbClr val="000000"/>
                </a:solidFill>
              </a:rPr>
              <a:t> </a:t>
            </a:r>
            <a:r>
              <a:rPr spc="54" dirty="0">
                <a:solidFill>
                  <a:srgbClr val="000000"/>
                </a:solidFill>
              </a:rPr>
              <a:t>to</a:t>
            </a:r>
            <a:r>
              <a:rPr spc="36" dirty="0">
                <a:solidFill>
                  <a:srgbClr val="000000"/>
                </a:solidFill>
              </a:rPr>
              <a:t> </a:t>
            </a:r>
            <a:r>
              <a:rPr spc="91" dirty="0">
                <a:solidFill>
                  <a:srgbClr val="000000"/>
                </a:solidFill>
              </a:rPr>
              <a:t>the</a:t>
            </a:r>
            <a:r>
              <a:rPr spc="36" dirty="0">
                <a:solidFill>
                  <a:srgbClr val="000000"/>
                </a:solidFill>
              </a:rPr>
              <a:t> </a:t>
            </a:r>
            <a:r>
              <a:rPr spc="32" dirty="0">
                <a:solidFill>
                  <a:srgbClr val="000000"/>
                </a:solidFill>
              </a:rPr>
              <a:t>whitelist.</a:t>
            </a:r>
          </a:p>
          <a:p>
            <a:pPr marL="11527">
              <a:spcBef>
                <a:spcPts val="1243"/>
              </a:spcBef>
            </a:pPr>
            <a:r>
              <a:rPr i="1" spc="136" dirty="0">
                <a:latin typeface="Trebuchet MS"/>
                <a:cs typeface="Trebuchet MS"/>
              </a:rPr>
              <a:t>echo</a:t>
            </a:r>
            <a:r>
              <a:rPr i="1" spc="27" dirty="0">
                <a:latin typeface="Trebuchet MS"/>
                <a:cs typeface="Trebuchet MS"/>
              </a:rPr>
              <a:t> </a:t>
            </a:r>
            <a:r>
              <a:rPr i="1" spc="118" dirty="0">
                <a:latin typeface="Trebuchet MS"/>
                <a:cs typeface="Trebuchet MS"/>
              </a:rPr>
              <a:t>"test"</a:t>
            </a:r>
            <a:r>
              <a:rPr i="1" spc="36" dirty="0">
                <a:latin typeface="Trebuchet MS"/>
                <a:cs typeface="Trebuchet MS"/>
              </a:rPr>
              <a:t> </a:t>
            </a:r>
            <a:r>
              <a:rPr i="1" spc="558" dirty="0">
                <a:latin typeface="Trebuchet MS"/>
                <a:cs typeface="Trebuchet MS"/>
              </a:rPr>
              <a:t>&gt;</a:t>
            </a:r>
            <a:r>
              <a:rPr i="1" spc="36" dirty="0">
                <a:latin typeface="Trebuchet MS"/>
                <a:cs typeface="Trebuchet MS"/>
              </a:rPr>
              <a:t> </a:t>
            </a:r>
            <a:r>
              <a:rPr i="1" spc="-9" dirty="0">
                <a:latin typeface="Trebuchet MS"/>
                <a:cs typeface="Trebuchet MS"/>
              </a:rPr>
              <a:t>/dev/null</a:t>
            </a:r>
          </a:p>
          <a:p>
            <a:pPr marL="11527">
              <a:spcBef>
                <a:spcPts val="1243"/>
              </a:spcBef>
            </a:pPr>
            <a:r>
              <a:rPr b="1" spc="254" dirty="0">
                <a:solidFill>
                  <a:srgbClr val="000000"/>
                </a:solidFill>
                <a:latin typeface="Trebuchet MS"/>
                <a:cs typeface="Trebuchet MS"/>
              </a:rPr>
              <a:t>Now</a:t>
            </a:r>
            <a:r>
              <a:rPr b="1" spc="77" dirty="0">
                <a:solidFill>
                  <a:srgbClr val="000000"/>
                </a:solidFill>
                <a:latin typeface="Trebuchet MS"/>
                <a:cs typeface="Trebuchet MS"/>
              </a:rPr>
              <a:t> </a:t>
            </a:r>
            <a:r>
              <a:rPr b="1" spc="163" dirty="0">
                <a:solidFill>
                  <a:srgbClr val="000000"/>
                </a:solidFill>
                <a:latin typeface="Trebuchet MS"/>
                <a:cs typeface="Trebuchet MS"/>
              </a:rPr>
              <a:t>there</a:t>
            </a:r>
            <a:r>
              <a:rPr b="1" spc="82" dirty="0">
                <a:solidFill>
                  <a:srgbClr val="000000"/>
                </a:solidFill>
                <a:latin typeface="Trebuchet MS"/>
                <a:cs typeface="Trebuchet MS"/>
              </a:rPr>
              <a:t> </a:t>
            </a:r>
            <a:r>
              <a:rPr b="1" spc="185" dirty="0">
                <a:solidFill>
                  <a:srgbClr val="000000"/>
                </a:solidFill>
                <a:latin typeface="Trebuchet MS"/>
                <a:cs typeface="Trebuchet MS"/>
              </a:rPr>
              <a:t>is</a:t>
            </a:r>
            <a:r>
              <a:rPr b="1" spc="82" dirty="0">
                <a:solidFill>
                  <a:srgbClr val="000000"/>
                </a:solidFill>
                <a:latin typeface="Trebuchet MS"/>
                <a:cs typeface="Trebuchet MS"/>
              </a:rPr>
              <a:t> </a:t>
            </a:r>
            <a:r>
              <a:rPr b="1" spc="213" dirty="0">
                <a:solidFill>
                  <a:srgbClr val="000000"/>
                </a:solidFill>
                <a:latin typeface="Trebuchet MS"/>
                <a:cs typeface="Trebuchet MS"/>
              </a:rPr>
              <a:t>no</a:t>
            </a:r>
            <a:r>
              <a:rPr b="1" spc="86" dirty="0">
                <a:solidFill>
                  <a:srgbClr val="000000"/>
                </a:solidFill>
                <a:latin typeface="Trebuchet MS"/>
                <a:cs typeface="Trebuchet MS"/>
              </a:rPr>
              <a:t> </a:t>
            </a:r>
            <a:r>
              <a:rPr b="1" spc="73" dirty="0">
                <a:solidFill>
                  <a:srgbClr val="000000"/>
                </a:solidFill>
                <a:latin typeface="Trebuchet MS"/>
                <a:cs typeface="Trebuchet MS"/>
              </a:rPr>
              <a:t>error.</a:t>
            </a: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Get Docker : Software platform</a:t>
            </a:r>
          </a:p>
        </p:txBody>
      </p:sp>
      <p:sp>
        <p:nvSpPr>
          <p:cNvPr id="2" name="Content Placeholder 1"/>
          <p:cNvSpPr>
            <a:spLocks noGrp="1"/>
          </p:cNvSpPr>
          <p:nvPr>
            <p:ph sz="quarter" idx="1"/>
          </p:nvPr>
        </p:nvSpPr>
        <p:spPr>
          <a:xfrm>
            <a:off x="1219200" y="1670437"/>
            <a:ext cx="10363200" cy="4572000"/>
          </a:xfrm>
        </p:spPr>
        <p:txBody>
          <a:bodyPr/>
          <a:lstStyle/>
          <a:p>
            <a:r>
              <a:rPr lang="en-US" dirty="0"/>
              <a:t>Operation Systems:</a:t>
            </a:r>
          </a:p>
          <a:p>
            <a:pPr lvl="1"/>
            <a:r>
              <a:rPr lang="en-US" dirty="0"/>
              <a:t>Linux (</a:t>
            </a:r>
            <a:r>
              <a:rPr lang="en-US" dirty="0" err="1"/>
              <a:t>RedHat</a:t>
            </a:r>
            <a:r>
              <a:rPr lang="en-US" dirty="0"/>
              <a:t> / CentOS / Fedora, </a:t>
            </a:r>
            <a:r>
              <a:rPr lang="en-US" dirty="0" err="1"/>
              <a:t>Debian</a:t>
            </a:r>
            <a:r>
              <a:rPr lang="en-US" dirty="0"/>
              <a:t> / Ubuntu, </a:t>
            </a:r>
            <a:r>
              <a:rPr lang="en-US" dirty="0" err="1"/>
              <a:t>SuSe</a:t>
            </a:r>
            <a:r>
              <a:rPr lang="en-US" dirty="0"/>
              <a:t> )</a:t>
            </a:r>
          </a:p>
          <a:p>
            <a:pPr lvl="1"/>
            <a:r>
              <a:rPr lang="en-US" dirty="0"/>
              <a:t>Microsoft Windows (desktop and server)</a:t>
            </a:r>
          </a:p>
          <a:p>
            <a:pPr lvl="1"/>
            <a:r>
              <a:rPr lang="en-US" dirty="0" err="1"/>
              <a:t>MacOS</a:t>
            </a:r>
            <a:endParaRPr lang="en-US" dirty="0"/>
          </a:p>
          <a:p>
            <a:r>
              <a:rPr lang="en-US" dirty="0"/>
              <a:t>Cloud :</a:t>
            </a:r>
          </a:p>
          <a:p>
            <a:pPr lvl="1"/>
            <a:r>
              <a:rPr lang="en-US" dirty="0"/>
              <a:t>Docker for Azure</a:t>
            </a:r>
          </a:p>
          <a:p>
            <a:pPr lvl="1"/>
            <a:r>
              <a:rPr lang="en-US" dirty="0"/>
              <a:t>Docker for AWS</a:t>
            </a:r>
          </a:p>
        </p:txBody>
      </p:sp>
    </p:spTree>
    <p:extLst>
      <p:ext uri="{BB962C8B-B14F-4D97-AF65-F5344CB8AC3E}">
        <p14:creationId xmlns:p14="http://schemas.microsoft.com/office/powerpoint/2010/main" val="27177425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2626659" y="468424"/>
            <a:ext cx="9405257" cy="818172"/>
          </a:xfrm>
          <a:prstGeom prst="rect">
            <a:avLst/>
          </a:prstGeom>
        </p:spPr>
        <p:txBody>
          <a:bodyPr vert="horz" wrap="square" lIns="0" tIns="312355" rIns="0" bIns="0" rtlCol="0" anchor="b" anchorCtr="0">
            <a:spAutoFit/>
          </a:bodyPr>
          <a:lstStyle/>
          <a:p>
            <a:pPr marL="1449460">
              <a:spcBef>
                <a:spcPts val="91"/>
              </a:spcBef>
            </a:pPr>
            <a:r>
              <a:rPr sz="3267" spc="259" dirty="0"/>
              <a:t>Cgroups</a:t>
            </a:r>
            <a:r>
              <a:rPr sz="3267" spc="59" dirty="0"/>
              <a:t> </a:t>
            </a:r>
            <a:r>
              <a:rPr sz="3267" spc="236" dirty="0"/>
              <a:t>Userspace</a:t>
            </a:r>
            <a:r>
              <a:rPr sz="3267" spc="73" dirty="0"/>
              <a:t> </a:t>
            </a:r>
            <a:r>
              <a:rPr sz="3267" spc="136" dirty="0"/>
              <a:t>tools</a:t>
            </a:r>
            <a:endParaRPr sz="3267"/>
          </a:p>
        </p:txBody>
      </p:sp>
      <p:sp>
        <p:nvSpPr>
          <p:cNvPr id="3" name="object 3"/>
          <p:cNvSpPr txBox="1"/>
          <p:nvPr/>
        </p:nvSpPr>
        <p:spPr>
          <a:xfrm>
            <a:off x="1966216" y="1446980"/>
            <a:ext cx="8237668" cy="4074157"/>
          </a:xfrm>
          <a:prstGeom prst="rect">
            <a:avLst/>
          </a:prstGeom>
        </p:spPr>
        <p:txBody>
          <a:bodyPr vert="horz" wrap="square" lIns="0" tIns="148110" rIns="0" bIns="0" rtlCol="0">
            <a:spAutoFit/>
          </a:bodyPr>
          <a:lstStyle/>
          <a:p>
            <a:pPr marL="11527">
              <a:spcBef>
                <a:spcPts val="1166"/>
              </a:spcBef>
            </a:pPr>
            <a:r>
              <a:rPr sz="1543" spc="82" dirty="0">
                <a:latin typeface="Trebuchet MS"/>
                <a:cs typeface="Trebuchet MS"/>
              </a:rPr>
              <a:t>There</a:t>
            </a:r>
            <a:r>
              <a:rPr sz="1543" spc="59" dirty="0">
                <a:latin typeface="Trebuchet MS"/>
                <a:cs typeface="Trebuchet MS"/>
              </a:rPr>
              <a:t> </a:t>
            </a:r>
            <a:r>
              <a:rPr sz="1543" spc="86" dirty="0">
                <a:latin typeface="Trebuchet MS"/>
                <a:cs typeface="Trebuchet MS"/>
              </a:rPr>
              <a:t>is</a:t>
            </a:r>
            <a:r>
              <a:rPr sz="1543" spc="64" dirty="0">
                <a:latin typeface="Trebuchet MS"/>
                <a:cs typeface="Trebuchet MS"/>
              </a:rPr>
              <a:t> </a:t>
            </a:r>
            <a:r>
              <a:rPr sz="1543" spc="141" dirty="0">
                <a:latin typeface="Trebuchet MS"/>
                <a:cs typeface="Trebuchet MS"/>
              </a:rPr>
              <a:t>a</a:t>
            </a:r>
            <a:r>
              <a:rPr sz="1543" spc="59" dirty="0">
                <a:latin typeface="Trebuchet MS"/>
                <a:cs typeface="Trebuchet MS"/>
              </a:rPr>
              <a:t> </a:t>
            </a:r>
            <a:r>
              <a:rPr sz="1543" spc="123" dirty="0">
                <a:latin typeface="Trebuchet MS"/>
                <a:cs typeface="Trebuchet MS"/>
              </a:rPr>
              <a:t>cgroups</a:t>
            </a:r>
            <a:r>
              <a:rPr sz="1543" spc="64" dirty="0">
                <a:latin typeface="Trebuchet MS"/>
                <a:cs typeface="Trebuchet MS"/>
              </a:rPr>
              <a:t> </a:t>
            </a:r>
            <a:r>
              <a:rPr sz="1543" spc="145" dirty="0">
                <a:latin typeface="Trebuchet MS"/>
                <a:cs typeface="Trebuchet MS"/>
              </a:rPr>
              <a:t>management</a:t>
            </a:r>
            <a:r>
              <a:rPr sz="1543" spc="50" dirty="0">
                <a:latin typeface="Trebuchet MS"/>
                <a:cs typeface="Trebuchet MS"/>
              </a:rPr>
              <a:t> </a:t>
            </a:r>
            <a:r>
              <a:rPr sz="1543" spc="127" dirty="0">
                <a:latin typeface="Trebuchet MS"/>
                <a:cs typeface="Trebuchet MS"/>
              </a:rPr>
              <a:t>package</a:t>
            </a:r>
            <a:r>
              <a:rPr sz="1543" spc="64" dirty="0">
                <a:latin typeface="Trebuchet MS"/>
                <a:cs typeface="Trebuchet MS"/>
              </a:rPr>
              <a:t> </a:t>
            </a:r>
            <a:r>
              <a:rPr sz="1543" spc="68" dirty="0">
                <a:latin typeface="Trebuchet MS"/>
                <a:cs typeface="Trebuchet MS"/>
              </a:rPr>
              <a:t>called</a:t>
            </a:r>
            <a:r>
              <a:rPr sz="1543" spc="95" dirty="0">
                <a:latin typeface="Trebuchet MS"/>
                <a:cs typeface="Trebuchet MS"/>
              </a:rPr>
              <a:t> </a:t>
            </a:r>
            <a:r>
              <a:rPr sz="1543" i="1" spc="68" dirty="0">
                <a:solidFill>
                  <a:srgbClr val="0000FF"/>
                </a:solidFill>
                <a:latin typeface="Trebuchet MS"/>
                <a:cs typeface="Trebuchet MS"/>
              </a:rPr>
              <a:t>libcgroup-</a:t>
            </a:r>
            <a:r>
              <a:rPr sz="1543" i="1" spc="-9" dirty="0">
                <a:solidFill>
                  <a:srgbClr val="0000FF"/>
                </a:solidFill>
                <a:latin typeface="Trebuchet MS"/>
                <a:cs typeface="Trebuchet MS"/>
              </a:rPr>
              <a:t>tools</a:t>
            </a:r>
            <a:r>
              <a:rPr sz="1543" spc="-9" dirty="0">
                <a:latin typeface="Trebuchet MS"/>
                <a:cs typeface="Trebuchet MS"/>
              </a:rPr>
              <a:t>.</a:t>
            </a:r>
            <a:endParaRPr sz="1543">
              <a:latin typeface="Trebuchet MS"/>
              <a:cs typeface="Trebuchet MS"/>
            </a:endParaRPr>
          </a:p>
          <a:p>
            <a:pPr marL="11527">
              <a:spcBef>
                <a:spcPts val="1080"/>
              </a:spcBef>
            </a:pPr>
            <a:r>
              <a:rPr sz="1543" b="1" spc="208" dirty="0">
                <a:latin typeface="Trebuchet MS"/>
                <a:cs typeface="Trebuchet MS"/>
              </a:rPr>
              <a:t>Running</a:t>
            </a:r>
            <a:r>
              <a:rPr sz="1543" b="1" spc="91" dirty="0">
                <a:latin typeface="Trebuchet MS"/>
                <a:cs typeface="Trebuchet MS"/>
              </a:rPr>
              <a:t> </a:t>
            </a:r>
            <a:r>
              <a:rPr sz="1543" b="1" spc="159" dirty="0">
                <a:latin typeface="Trebuchet MS"/>
                <a:cs typeface="Trebuchet MS"/>
              </a:rPr>
              <a:t>the</a:t>
            </a:r>
            <a:r>
              <a:rPr sz="1543" b="1" spc="100" dirty="0">
                <a:latin typeface="Trebuchet MS"/>
                <a:cs typeface="Trebuchet MS"/>
              </a:rPr>
              <a:t> </a:t>
            </a:r>
            <a:r>
              <a:rPr sz="1543" b="1" spc="182" dirty="0">
                <a:latin typeface="Trebuchet MS"/>
                <a:cs typeface="Trebuchet MS"/>
              </a:rPr>
              <a:t>cgconfig</a:t>
            </a:r>
            <a:r>
              <a:rPr sz="1543" b="1" spc="91" dirty="0">
                <a:latin typeface="Trebuchet MS"/>
                <a:cs typeface="Trebuchet MS"/>
              </a:rPr>
              <a:t> </a:t>
            </a:r>
            <a:r>
              <a:rPr sz="1543" b="1" spc="145" dirty="0">
                <a:latin typeface="Trebuchet MS"/>
                <a:cs typeface="Trebuchet MS"/>
              </a:rPr>
              <a:t>(control</a:t>
            </a:r>
            <a:r>
              <a:rPr sz="1543" b="1" spc="91" dirty="0">
                <a:latin typeface="Trebuchet MS"/>
                <a:cs typeface="Trebuchet MS"/>
              </a:rPr>
              <a:t> </a:t>
            </a:r>
            <a:r>
              <a:rPr sz="1543" b="1" spc="213" dirty="0">
                <a:latin typeface="Trebuchet MS"/>
                <a:cs typeface="Trebuchet MS"/>
              </a:rPr>
              <a:t>group</a:t>
            </a:r>
            <a:r>
              <a:rPr sz="1543" b="1" spc="91" dirty="0">
                <a:latin typeface="Trebuchet MS"/>
                <a:cs typeface="Trebuchet MS"/>
              </a:rPr>
              <a:t> </a:t>
            </a:r>
            <a:r>
              <a:rPr sz="1543" b="1" spc="159" dirty="0">
                <a:latin typeface="Trebuchet MS"/>
                <a:cs typeface="Trebuchet MS"/>
              </a:rPr>
              <a:t>config)</a:t>
            </a:r>
            <a:r>
              <a:rPr sz="1543" b="1" spc="91" dirty="0">
                <a:latin typeface="Trebuchet MS"/>
                <a:cs typeface="Trebuchet MS"/>
              </a:rPr>
              <a:t> </a:t>
            </a:r>
            <a:r>
              <a:rPr sz="1543" b="1" spc="154" dirty="0">
                <a:latin typeface="Trebuchet MS"/>
                <a:cs typeface="Trebuchet MS"/>
              </a:rPr>
              <a:t>service</a:t>
            </a:r>
            <a:r>
              <a:rPr sz="1543" b="1" spc="100" dirty="0">
                <a:latin typeface="Trebuchet MS"/>
                <a:cs typeface="Trebuchet MS"/>
              </a:rPr>
              <a:t> </a:t>
            </a:r>
            <a:r>
              <a:rPr sz="1543" b="1" spc="182" dirty="0">
                <a:latin typeface="Trebuchet MS"/>
                <a:cs typeface="Trebuchet MS"/>
              </a:rPr>
              <a:t>(a</a:t>
            </a:r>
            <a:r>
              <a:rPr sz="1543" b="1" spc="86" dirty="0">
                <a:latin typeface="Trebuchet MS"/>
                <a:cs typeface="Trebuchet MS"/>
              </a:rPr>
              <a:t> </a:t>
            </a:r>
            <a:r>
              <a:rPr sz="1543" b="1" spc="213" dirty="0">
                <a:latin typeface="Trebuchet MS"/>
                <a:cs typeface="Trebuchet MS"/>
              </a:rPr>
              <a:t>systemd</a:t>
            </a:r>
            <a:r>
              <a:rPr sz="1543" b="1" spc="100" dirty="0">
                <a:latin typeface="Trebuchet MS"/>
                <a:cs typeface="Trebuchet MS"/>
              </a:rPr>
              <a:t> </a:t>
            </a:r>
            <a:r>
              <a:rPr sz="1543" b="1" spc="154" dirty="0">
                <a:latin typeface="Trebuchet MS"/>
                <a:cs typeface="Trebuchet MS"/>
              </a:rPr>
              <a:t>service)</a:t>
            </a:r>
            <a:r>
              <a:rPr sz="1543" b="1" spc="86" dirty="0">
                <a:latin typeface="Trebuchet MS"/>
                <a:cs typeface="Trebuchet MS"/>
              </a:rPr>
              <a:t> </a:t>
            </a:r>
            <a:r>
              <a:rPr sz="1543" b="1" spc="9" dirty="0">
                <a:latin typeface="Trebuchet MS"/>
                <a:cs typeface="Trebuchet MS"/>
              </a:rPr>
              <a:t>:</a:t>
            </a:r>
            <a:endParaRPr sz="1543">
              <a:latin typeface="Trebuchet MS"/>
              <a:cs typeface="Trebuchet MS"/>
            </a:endParaRPr>
          </a:p>
          <a:p>
            <a:pPr marL="11527">
              <a:spcBef>
                <a:spcPts val="1089"/>
              </a:spcBef>
            </a:pPr>
            <a:r>
              <a:rPr sz="1543" i="1" spc="95" dirty="0">
                <a:solidFill>
                  <a:srgbClr val="0000FF"/>
                </a:solidFill>
                <a:latin typeface="Trebuchet MS"/>
                <a:cs typeface="Trebuchet MS"/>
              </a:rPr>
              <a:t>systemctl</a:t>
            </a:r>
            <a:r>
              <a:rPr sz="1543" i="1" spc="50" dirty="0">
                <a:solidFill>
                  <a:srgbClr val="0000FF"/>
                </a:solidFill>
                <a:latin typeface="Trebuchet MS"/>
                <a:cs typeface="Trebuchet MS"/>
              </a:rPr>
              <a:t> </a:t>
            </a:r>
            <a:r>
              <a:rPr sz="1543" i="1" spc="45" dirty="0">
                <a:solidFill>
                  <a:srgbClr val="0000FF"/>
                </a:solidFill>
                <a:latin typeface="Trebuchet MS"/>
                <a:cs typeface="Trebuchet MS"/>
              </a:rPr>
              <a:t>start </a:t>
            </a:r>
            <a:r>
              <a:rPr sz="1543" i="1" spc="91" dirty="0">
                <a:solidFill>
                  <a:srgbClr val="0000FF"/>
                </a:solidFill>
                <a:latin typeface="Trebuchet MS"/>
                <a:cs typeface="Trebuchet MS"/>
              </a:rPr>
              <a:t>cgconfig.service</a:t>
            </a:r>
            <a:r>
              <a:rPr sz="1543" i="1" spc="59" dirty="0">
                <a:solidFill>
                  <a:srgbClr val="0000FF"/>
                </a:solidFill>
                <a:latin typeface="Trebuchet MS"/>
                <a:cs typeface="Trebuchet MS"/>
              </a:rPr>
              <a:t> </a:t>
            </a:r>
            <a:r>
              <a:rPr sz="1543" i="1" spc="-286" dirty="0">
                <a:solidFill>
                  <a:srgbClr val="0000FF"/>
                </a:solidFill>
                <a:latin typeface="Trebuchet MS"/>
                <a:cs typeface="Trebuchet MS"/>
              </a:rPr>
              <a:t>/</a:t>
            </a:r>
            <a:r>
              <a:rPr sz="1543" i="1" spc="59" dirty="0">
                <a:solidFill>
                  <a:srgbClr val="0000FF"/>
                </a:solidFill>
                <a:latin typeface="Trebuchet MS"/>
                <a:cs typeface="Trebuchet MS"/>
              </a:rPr>
              <a:t> </a:t>
            </a:r>
            <a:r>
              <a:rPr sz="1543" i="1" spc="95" dirty="0">
                <a:solidFill>
                  <a:srgbClr val="0000FF"/>
                </a:solidFill>
                <a:latin typeface="Trebuchet MS"/>
                <a:cs typeface="Trebuchet MS"/>
              </a:rPr>
              <a:t>systemctl</a:t>
            </a:r>
            <a:r>
              <a:rPr sz="1543" i="1" spc="54" dirty="0">
                <a:solidFill>
                  <a:srgbClr val="0000FF"/>
                </a:solidFill>
                <a:latin typeface="Trebuchet MS"/>
                <a:cs typeface="Trebuchet MS"/>
              </a:rPr>
              <a:t> </a:t>
            </a:r>
            <a:r>
              <a:rPr sz="1543" i="1" spc="95" dirty="0">
                <a:solidFill>
                  <a:srgbClr val="0000FF"/>
                </a:solidFill>
                <a:latin typeface="Trebuchet MS"/>
                <a:cs typeface="Trebuchet MS"/>
              </a:rPr>
              <a:t>stop</a:t>
            </a:r>
            <a:r>
              <a:rPr sz="1543" i="1" spc="50" dirty="0">
                <a:solidFill>
                  <a:srgbClr val="0000FF"/>
                </a:solidFill>
                <a:latin typeface="Trebuchet MS"/>
                <a:cs typeface="Trebuchet MS"/>
              </a:rPr>
              <a:t> </a:t>
            </a:r>
            <a:r>
              <a:rPr sz="1543" i="1" spc="82" dirty="0">
                <a:solidFill>
                  <a:srgbClr val="0000FF"/>
                </a:solidFill>
                <a:latin typeface="Trebuchet MS"/>
                <a:cs typeface="Trebuchet MS"/>
              </a:rPr>
              <a:t>cgconfig.service</a:t>
            </a:r>
            <a:endParaRPr sz="1543">
              <a:latin typeface="Trebuchet MS"/>
              <a:cs typeface="Trebuchet MS"/>
            </a:endParaRPr>
          </a:p>
          <a:p>
            <a:pPr marL="11527">
              <a:spcBef>
                <a:spcPts val="1080"/>
              </a:spcBef>
            </a:pPr>
            <a:r>
              <a:rPr sz="1543" b="1" spc="168" dirty="0">
                <a:latin typeface="Trebuchet MS"/>
                <a:cs typeface="Trebuchet MS"/>
              </a:rPr>
              <a:t>Create</a:t>
            </a:r>
            <a:r>
              <a:rPr sz="1543" b="1" spc="91" dirty="0">
                <a:latin typeface="Trebuchet MS"/>
                <a:cs typeface="Trebuchet MS"/>
              </a:rPr>
              <a:t> </a:t>
            </a:r>
            <a:r>
              <a:rPr sz="1543" b="1" spc="227" dirty="0">
                <a:latin typeface="Trebuchet MS"/>
                <a:cs typeface="Trebuchet MS"/>
              </a:rPr>
              <a:t>a</a:t>
            </a:r>
            <a:r>
              <a:rPr sz="1543" b="1" spc="77" dirty="0">
                <a:latin typeface="Trebuchet MS"/>
                <a:cs typeface="Trebuchet MS"/>
              </a:rPr>
              <a:t> </a:t>
            </a:r>
            <a:r>
              <a:rPr sz="1543" b="1" spc="177" dirty="0">
                <a:latin typeface="Trebuchet MS"/>
                <a:cs typeface="Trebuchet MS"/>
              </a:rPr>
              <a:t>group:</a:t>
            </a:r>
            <a:endParaRPr sz="1543">
              <a:latin typeface="Trebuchet MS"/>
              <a:cs typeface="Trebuchet MS"/>
            </a:endParaRPr>
          </a:p>
          <a:p>
            <a:pPr marL="11527">
              <a:spcBef>
                <a:spcPts val="1080"/>
              </a:spcBef>
            </a:pPr>
            <a:r>
              <a:rPr sz="1543" i="1" spc="100" dirty="0">
                <a:solidFill>
                  <a:srgbClr val="0000FF"/>
                </a:solidFill>
                <a:latin typeface="Trebuchet MS"/>
                <a:cs typeface="Trebuchet MS"/>
              </a:rPr>
              <a:t>cgcreate</a:t>
            </a:r>
            <a:r>
              <a:rPr sz="1543" i="1" spc="59" dirty="0">
                <a:solidFill>
                  <a:srgbClr val="0000FF"/>
                </a:solidFill>
                <a:latin typeface="Trebuchet MS"/>
                <a:cs typeface="Trebuchet MS"/>
              </a:rPr>
              <a:t> </a:t>
            </a:r>
            <a:r>
              <a:rPr sz="1543" i="1" spc="86" dirty="0">
                <a:solidFill>
                  <a:srgbClr val="0000FF"/>
                </a:solidFill>
                <a:latin typeface="Trebuchet MS"/>
                <a:cs typeface="Trebuchet MS"/>
              </a:rPr>
              <a:t>-</a:t>
            </a:r>
            <a:r>
              <a:rPr sz="1543" i="1" spc="123" dirty="0">
                <a:solidFill>
                  <a:srgbClr val="0000FF"/>
                </a:solidFill>
                <a:latin typeface="Trebuchet MS"/>
                <a:cs typeface="Trebuchet MS"/>
              </a:rPr>
              <a:t>g</a:t>
            </a:r>
            <a:r>
              <a:rPr sz="1543" i="1" spc="54" dirty="0">
                <a:solidFill>
                  <a:srgbClr val="0000FF"/>
                </a:solidFill>
                <a:latin typeface="Trebuchet MS"/>
                <a:cs typeface="Trebuchet MS"/>
              </a:rPr>
              <a:t> </a:t>
            </a:r>
            <a:r>
              <a:rPr sz="1543" i="1" spc="109" dirty="0">
                <a:solidFill>
                  <a:srgbClr val="0000FF"/>
                </a:solidFill>
                <a:latin typeface="Trebuchet MS"/>
                <a:cs typeface="Trebuchet MS"/>
              </a:rPr>
              <a:t>memory:group1</a:t>
            </a:r>
            <a:endParaRPr sz="1543">
              <a:latin typeface="Trebuchet MS"/>
              <a:cs typeface="Trebuchet MS"/>
            </a:endParaRPr>
          </a:p>
          <a:p>
            <a:pPr marL="11527">
              <a:spcBef>
                <a:spcPts val="1116"/>
              </a:spcBef>
            </a:pPr>
            <a:r>
              <a:rPr sz="1225" spc="68" dirty="0">
                <a:latin typeface="Trebuchet MS"/>
                <a:cs typeface="Trebuchet MS"/>
              </a:rPr>
              <a:t>Creates:</a:t>
            </a:r>
            <a:r>
              <a:rPr sz="1225" spc="136" dirty="0">
                <a:latin typeface="Trebuchet MS"/>
                <a:cs typeface="Trebuchet MS"/>
              </a:rPr>
              <a:t>  </a:t>
            </a:r>
            <a:r>
              <a:rPr sz="1225" spc="-9" dirty="0">
                <a:solidFill>
                  <a:srgbClr val="0000FF"/>
                </a:solidFill>
                <a:latin typeface="Trebuchet MS"/>
                <a:cs typeface="Trebuchet MS"/>
              </a:rPr>
              <a:t>/sys/fs/cgroup/memory/group1/</a:t>
            </a:r>
            <a:endParaRPr sz="1225">
              <a:latin typeface="Trebuchet MS"/>
              <a:cs typeface="Trebuchet MS"/>
            </a:endParaRPr>
          </a:p>
          <a:p>
            <a:pPr marL="11527">
              <a:spcBef>
                <a:spcPts val="1062"/>
              </a:spcBef>
            </a:pPr>
            <a:r>
              <a:rPr sz="1543" b="1" spc="172" dirty="0">
                <a:latin typeface="Trebuchet MS"/>
                <a:cs typeface="Trebuchet MS"/>
              </a:rPr>
              <a:t>Delete</a:t>
            </a:r>
            <a:r>
              <a:rPr sz="1543" b="1" spc="82" dirty="0">
                <a:latin typeface="Trebuchet MS"/>
                <a:cs typeface="Trebuchet MS"/>
              </a:rPr>
              <a:t> </a:t>
            </a:r>
            <a:r>
              <a:rPr sz="1543" b="1" spc="227" dirty="0">
                <a:latin typeface="Trebuchet MS"/>
                <a:cs typeface="Trebuchet MS"/>
              </a:rPr>
              <a:t>a</a:t>
            </a:r>
            <a:r>
              <a:rPr sz="1543" b="1" spc="86" dirty="0">
                <a:latin typeface="Trebuchet MS"/>
                <a:cs typeface="Trebuchet MS"/>
              </a:rPr>
              <a:t> </a:t>
            </a:r>
            <a:r>
              <a:rPr sz="1543" b="1" spc="177" dirty="0">
                <a:latin typeface="Trebuchet MS"/>
                <a:cs typeface="Trebuchet MS"/>
              </a:rPr>
              <a:t>group:</a:t>
            </a:r>
            <a:endParaRPr sz="1543">
              <a:latin typeface="Trebuchet MS"/>
              <a:cs typeface="Trebuchet MS"/>
            </a:endParaRPr>
          </a:p>
          <a:p>
            <a:pPr marL="11527">
              <a:spcBef>
                <a:spcPts val="1089"/>
              </a:spcBef>
            </a:pPr>
            <a:r>
              <a:rPr sz="1543" i="1" spc="91" dirty="0">
                <a:solidFill>
                  <a:srgbClr val="0000FF"/>
                </a:solidFill>
                <a:latin typeface="Trebuchet MS"/>
                <a:cs typeface="Trebuchet MS"/>
              </a:rPr>
              <a:t>cgdelete</a:t>
            </a:r>
            <a:r>
              <a:rPr sz="1543" i="1" spc="50" dirty="0">
                <a:solidFill>
                  <a:srgbClr val="0000FF"/>
                </a:solidFill>
                <a:latin typeface="Trebuchet MS"/>
                <a:cs typeface="Trebuchet MS"/>
              </a:rPr>
              <a:t> </a:t>
            </a:r>
            <a:r>
              <a:rPr sz="1543" i="1" spc="86" dirty="0">
                <a:solidFill>
                  <a:srgbClr val="0000FF"/>
                </a:solidFill>
                <a:latin typeface="Trebuchet MS"/>
                <a:cs typeface="Trebuchet MS"/>
              </a:rPr>
              <a:t>-</a:t>
            </a:r>
            <a:r>
              <a:rPr sz="1543" i="1" spc="123" dirty="0">
                <a:solidFill>
                  <a:srgbClr val="0000FF"/>
                </a:solidFill>
                <a:latin typeface="Trebuchet MS"/>
                <a:cs typeface="Trebuchet MS"/>
              </a:rPr>
              <a:t>g</a:t>
            </a:r>
            <a:r>
              <a:rPr sz="1543" i="1" spc="45" dirty="0">
                <a:solidFill>
                  <a:srgbClr val="0000FF"/>
                </a:solidFill>
                <a:latin typeface="Trebuchet MS"/>
                <a:cs typeface="Trebuchet MS"/>
              </a:rPr>
              <a:t> </a:t>
            </a:r>
            <a:r>
              <a:rPr sz="1543" i="1" spc="109" dirty="0">
                <a:solidFill>
                  <a:srgbClr val="0000FF"/>
                </a:solidFill>
                <a:latin typeface="Trebuchet MS"/>
                <a:cs typeface="Trebuchet MS"/>
              </a:rPr>
              <a:t>memory:group1</a:t>
            </a:r>
            <a:endParaRPr sz="1543">
              <a:latin typeface="Trebuchet MS"/>
              <a:cs typeface="Trebuchet MS"/>
            </a:endParaRPr>
          </a:p>
          <a:p>
            <a:pPr marL="11527">
              <a:spcBef>
                <a:spcPts val="1080"/>
              </a:spcBef>
            </a:pPr>
            <a:r>
              <a:rPr sz="1543" b="1" spc="227" dirty="0">
                <a:latin typeface="Trebuchet MS"/>
                <a:cs typeface="Trebuchet MS"/>
              </a:rPr>
              <a:t>Adds</a:t>
            </a:r>
            <a:r>
              <a:rPr sz="1543" b="1" spc="91" dirty="0">
                <a:latin typeface="Trebuchet MS"/>
                <a:cs typeface="Trebuchet MS"/>
              </a:rPr>
              <a:t> </a:t>
            </a:r>
            <a:r>
              <a:rPr sz="1543" b="1" spc="227" dirty="0">
                <a:latin typeface="Trebuchet MS"/>
                <a:cs typeface="Trebuchet MS"/>
              </a:rPr>
              <a:t>a</a:t>
            </a:r>
            <a:r>
              <a:rPr sz="1543" b="1" spc="82" dirty="0">
                <a:latin typeface="Trebuchet MS"/>
                <a:cs typeface="Trebuchet MS"/>
              </a:rPr>
              <a:t> </a:t>
            </a:r>
            <a:r>
              <a:rPr sz="1543" b="1" spc="191" dirty="0">
                <a:latin typeface="Trebuchet MS"/>
                <a:cs typeface="Trebuchet MS"/>
              </a:rPr>
              <a:t>process</a:t>
            </a:r>
            <a:r>
              <a:rPr sz="1543" b="1" spc="86" dirty="0">
                <a:latin typeface="Trebuchet MS"/>
                <a:cs typeface="Trebuchet MS"/>
              </a:rPr>
              <a:t> </a:t>
            </a:r>
            <a:r>
              <a:rPr sz="1543" b="1" spc="159" dirty="0">
                <a:latin typeface="Trebuchet MS"/>
                <a:cs typeface="Trebuchet MS"/>
              </a:rPr>
              <a:t>to</a:t>
            </a:r>
            <a:r>
              <a:rPr sz="1543" b="1" spc="86" dirty="0">
                <a:latin typeface="Trebuchet MS"/>
                <a:cs typeface="Trebuchet MS"/>
              </a:rPr>
              <a:t> </a:t>
            </a:r>
            <a:r>
              <a:rPr sz="1543" b="1" spc="227" dirty="0">
                <a:latin typeface="Trebuchet MS"/>
                <a:cs typeface="Trebuchet MS"/>
              </a:rPr>
              <a:t>a</a:t>
            </a:r>
            <a:r>
              <a:rPr sz="1543" b="1" spc="77" dirty="0">
                <a:latin typeface="Trebuchet MS"/>
                <a:cs typeface="Trebuchet MS"/>
              </a:rPr>
              <a:t> </a:t>
            </a:r>
            <a:r>
              <a:rPr sz="1543" b="1" spc="177" dirty="0">
                <a:latin typeface="Trebuchet MS"/>
                <a:cs typeface="Trebuchet MS"/>
              </a:rPr>
              <a:t>group:</a:t>
            </a:r>
            <a:endParaRPr sz="1543">
              <a:latin typeface="Trebuchet MS"/>
              <a:cs typeface="Trebuchet MS"/>
            </a:endParaRPr>
          </a:p>
          <a:p>
            <a:pPr marL="11527">
              <a:spcBef>
                <a:spcPts val="1089"/>
              </a:spcBef>
            </a:pPr>
            <a:r>
              <a:rPr sz="1543" i="1" spc="95" dirty="0">
                <a:solidFill>
                  <a:srgbClr val="0000FF"/>
                </a:solidFill>
                <a:latin typeface="Trebuchet MS"/>
                <a:cs typeface="Trebuchet MS"/>
              </a:rPr>
              <a:t>cgclassify</a:t>
            </a:r>
            <a:r>
              <a:rPr sz="1543" i="1" spc="68" dirty="0">
                <a:solidFill>
                  <a:srgbClr val="0000FF"/>
                </a:solidFill>
                <a:latin typeface="Trebuchet MS"/>
                <a:cs typeface="Trebuchet MS"/>
              </a:rPr>
              <a:t> </a:t>
            </a:r>
            <a:r>
              <a:rPr sz="1543" i="1" spc="86" dirty="0">
                <a:solidFill>
                  <a:srgbClr val="0000FF"/>
                </a:solidFill>
                <a:latin typeface="Trebuchet MS"/>
                <a:cs typeface="Trebuchet MS"/>
              </a:rPr>
              <a:t>-</a:t>
            </a:r>
            <a:r>
              <a:rPr sz="1543" i="1" spc="123" dirty="0">
                <a:solidFill>
                  <a:srgbClr val="0000FF"/>
                </a:solidFill>
                <a:latin typeface="Trebuchet MS"/>
                <a:cs typeface="Trebuchet MS"/>
              </a:rPr>
              <a:t>g</a:t>
            </a:r>
            <a:r>
              <a:rPr sz="1543" i="1" spc="59" dirty="0">
                <a:solidFill>
                  <a:srgbClr val="0000FF"/>
                </a:solidFill>
                <a:latin typeface="Trebuchet MS"/>
                <a:cs typeface="Trebuchet MS"/>
              </a:rPr>
              <a:t> </a:t>
            </a:r>
            <a:r>
              <a:rPr sz="1543" i="1" spc="118" dirty="0">
                <a:solidFill>
                  <a:srgbClr val="0000FF"/>
                </a:solidFill>
                <a:latin typeface="Trebuchet MS"/>
                <a:cs typeface="Trebuchet MS"/>
              </a:rPr>
              <a:t>memory:group1</a:t>
            </a:r>
            <a:r>
              <a:rPr sz="1543" i="1" spc="64" dirty="0">
                <a:solidFill>
                  <a:srgbClr val="0000FF"/>
                </a:solidFill>
                <a:latin typeface="Trebuchet MS"/>
                <a:cs typeface="Trebuchet MS"/>
              </a:rPr>
              <a:t> </a:t>
            </a:r>
            <a:r>
              <a:rPr sz="1543" i="1" spc="204" dirty="0">
                <a:solidFill>
                  <a:srgbClr val="0000FF"/>
                </a:solidFill>
                <a:latin typeface="Trebuchet MS"/>
                <a:cs typeface="Trebuchet MS"/>
              </a:rPr>
              <a:t>&lt;pidNum&gt;</a:t>
            </a:r>
            <a:endParaRPr sz="1543">
              <a:latin typeface="Trebuchet MS"/>
              <a:cs typeface="Trebuchet MS"/>
            </a:endParaRPr>
          </a:p>
          <a:p>
            <a:pPr marL="11527">
              <a:spcBef>
                <a:spcPts val="1107"/>
              </a:spcBef>
            </a:pPr>
            <a:r>
              <a:rPr sz="1225" spc="109" dirty="0">
                <a:latin typeface="Trebuchet MS"/>
                <a:cs typeface="Trebuchet MS"/>
              </a:rPr>
              <a:t>Adds</a:t>
            </a:r>
            <a:r>
              <a:rPr sz="1225" spc="54" dirty="0">
                <a:latin typeface="Trebuchet MS"/>
                <a:cs typeface="Trebuchet MS"/>
              </a:rPr>
              <a:t> </a:t>
            </a:r>
            <a:r>
              <a:rPr sz="1225" spc="109" dirty="0">
                <a:latin typeface="Trebuchet MS"/>
                <a:cs typeface="Trebuchet MS"/>
              </a:rPr>
              <a:t>a</a:t>
            </a:r>
            <a:r>
              <a:rPr sz="1225" spc="36" dirty="0">
                <a:latin typeface="Trebuchet MS"/>
                <a:cs typeface="Trebuchet MS"/>
              </a:rPr>
              <a:t> </a:t>
            </a:r>
            <a:r>
              <a:rPr sz="1225" spc="95" dirty="0">
                <a:latin typeface="Trebuchet MS"/>
                <a:cs typeface="Trebuchet MS"/>
              </a:rPr>
              <a:t>process</a:t>
            </a:r>
            <a:r>
              <a:rPr sz="1225" spc="54" dirty="0">
                <a:latin typeface="Trebuchet MS"/>
                <a:cs typeface="Trebuchet MS"/>
              </a:rPr>
              <a:t> </a:t>
            </a:r>
            <a:r>
              <a:rPr sz="1225" spc="109" dirty="0">
                <a:latin typeface="Trebuchet MS"/>
                <a:cs typeface="Trebuchet MS"/>
              </a:rPr>
              <a:t>whose</a:t>
            </a:r>
            <a:r>
              <a:rPr sz="1225" spc="54" dirty="0">
                <a:latin typeface="Trebuchet MS"/>
                <a:cs typeface="Trebuchet MS"/>
              </a:rPr>
              <a:t> </a:t>
            </a:r>
            <a:r>
              <a:rPr sz="1225" spc="64" dirty="0">
                <a:latin typeface="Trebuchet MS"/>
                <a:cs typeface="Trebuchet MS"/>
              </a:rPr>
              <a:t>pid</a:t>
            </a:r>
            <a:r>
              <a:rPr sz="1225" spc="50" dirty="0">
                <a:latin typeface="Trebuchet MS"/>
                <a:cs typeface="Trebuchet MS"/>
              </a:rPr>
              <a:t> </a:t>
            </a:r>
            <a:r>
              <a:rPr sz="1225" spc="64" dirty="0">
                <a:latin typeface="Trebuchet MS"/>
                <a:cs typeface="Trebuchet MS"/>
              </a:rPr>
              <a:t>is</a:t>
            </a:r>
            <a:r>
              <a:rPr sz="1225" spc="91" dirty="0">
                <a:latin typeface="Trebuchet MS"/>
                <a:cs typeface="Trebuchet MS"/>
              </a:rPr>
              <a:t> </a:t>
            </a:r>
            <a:r>
              <a:rPr sz="1225" i="1" spc="100" dirty="0">
                <a:solidFill>
                  <a:srgbClr val="0000FF"/>
                </a:solidFill>
                <a:latin typeface="Trebuchet MS"/>
                <a:cs typeface="Trebuchet MS"/>
              </a:rPr>
              <a:t>pidNum</a:t>
            </a:r>
            <a:r>
              <a:rPr sz="1225" i="1" spc="59" dirty="0">
                <a:solidFill>
                  <a:srgbClr val="0000FF"/>
                </a:solidFill>
                <a:latin typeface="Trebuchet MS"/>
                <a:cs typeface="Trebuchet MS"/>
              </a:rPr>
              <a:t> </a:t>
            </a:r>
            <a:r>
              <a:rPr sz="1225" spc="45" dirty="0">
                <a:latin typeface="Trebuchet MS"/>
                <a:cs typeface="Trebuchet MS"/>
              </a:rPr>
              <a:t>to </a:t>
            </a:r>
            <a:r>
              <a:rPr sz="1225" b="1" spc="163" dirty="0">
                <a:latin typeface="Trebuchet MS"/>
                <a:cs typeface="Trebuchet MS"/>
              </a:rPr>
              <a:t>group1</a:t>
            </a:r>
            <a:r>
              <a:rPr sz="1225" b="1" spc="59" dirty="0">
                <a:latin typeface="Trebuchet MS"/>
                <a:cs typeface="Trebuchet MS"/>
              </a:rPr>
              <a:t> </a:t>
            </a:r>
            <a:r>
              <a:rPr sz="1225" dirty="0">
                <a:latin typeface="Trebuchet MS"/>
                <a:cs typeface="Trebuchet MS"/>
              </a:rPr>
              <a:t>of</a:t>
            </a:r>
            <a:r>
              <a:rPr sz="1225" spc="32" dirty="0">
                <a:latin typeface="Trebuchet MS"/>
                <a:cs typeface="Trebuchet MS"/>
              </a:rPr>
              <a:t> </a:t>
            </a:r>
            <a:r>
              <a:rPr sz="1225" spc="68" dirty="0">
                <a:latin typeface="Trebuchet MS"/>
                <a:cs typeface="Trebuchet MS"/>
              </a:rPr>
              <a:t>the</a:t>
            </a:r>
            <a:r>
              <a:rPr sz="1225" spc="45" dirty="0">
                <a:latin typeface="Trebuchet MS"/>
                <a:cs typeface="Trebuchet MS"/>
              </a:rPr>
              <a:t> </a:t>
            </a:r>
            <a:r>
              <a:rPr sz="1225" spc="123" dirty="0">
                <a:latin typeface="Trebuchet MS"/>
                <a:cs typeface="Trebuchet MS"/>
              </a:rPr>
              <a:t>memory</a:t>
            </a:r>
            <a:r>
              <a:rPr sz="1225" spc="50" dirty="0">
                <a:latin typeface="Trebuchet MS"/>
                <a:cs typeface="Trebuchet MS"/>
              </a:rPr>
              <a:t> </a:t>
            </a:r>
            <a:r>
              <a:rPr sz="1225" spc="-9" dirty="0">
                <a:latin typeface="Trebuchet MS"/>
                <a:cs typeface="Trebuchet MS"/>
              </a:rPr>
              <a:t>controller.</a:t>
            </a:r>
            <a:endParaRPr sz="1225">
              <a:latin typeface="Trebuchet MS"/>
              <a:cs typeface="Trebuchet MS"/>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2626659" y="468424"/>
            <a:ext cx="9405257" cy="818172"/>
          </a:xfrm>
          <a:prstGeom prst="rect">
            <a:avLst/>
          </a:prstGeom>
        </p:spPr>
        <p:txBody>
          <a:bodyPr vert="horz" wrap="square" lIns="0" tIns="312355" rIns="0" bIns="0" rtlCol="0" anchor="b" anchorCtr="0">
            <a:spAutoFit/>
          </a:bodyPr>
          <a:lstStyle/>
          <a:p>
            <a:pPr marL="1577981">
              <a:spcBef>
                <a:spcPts val="91"/>
              </a:spcBef>
            </a:pPr>
            <a:r>
              <a:rPr sz="3267" spc="236" dirty="0"/>
              <a:t>Userspace</a:t>
            </a:r>
            <a:r>
              <a:rPr sz="3267" spc="50" dirty="0"/>
              <a:t> </a:t>
            </a:r>
            <a:r>
              <a:rPr sz="3267" spc="145" dirty="0"/>
              <a:t>tools</a:t>
            </a:r>
            <a:r>
              <a:rPr sz="3267" spc="45" dirty="0"/>
              <a:t> </a:t>
            </a:r>
            <a:r>
              <a:rPr sz="3267" dirty="0"/>
              <a:t>-</a:t>
            </a:r>
            <a:r>
              <a:rPr sz="3267" spc="36" dirty="0"/>
              <a:t> </a:t>
            </a:r>
            <a:r>
              <a:rPr sz="3267" spc="172" dirty="0"/>
              <a:t>contd</a:t>
            </a:r>
            <a:endParaRPr sz="3267"/>
          </a:p>
        </p:txBody>
      </p:sp>
      <p:sp>
        <p:nvSpPr>
          <p:cNvPr id="3" name="object 3"/>
          <p:cNvSpPr txBox="1"/>
          <p:nvPr/>
        </p:nvSpPr>
        <p:spPr>
          <a:xfrm>
            <a:off x="1966216" y="1581374"/>
            <a:ext cx="8167936" cy="4045233"/>
          </a:xfrm>
          <a:prstGeom prst="rect">
            <a:avLst/>
          </a:prstGeom>
        </p:spPr>
        <p:txBody>
          <a:bodyPr vert="horz" wrap="square" lIns="0" tIns="10373" rIns="0" bIns="0" rtlCol="0">
            <a:spAutoFit/>
          </a:bodyPr>
          <a:lstStyle/>
          <a:p>
            <a:pPr marL="11527">
              <a:spcBef>
                <a:spcPts val="82"/>
              </a:spcBef>
            </a:pPr>
            <a:r>
              <a:rPr sz="1588" i="1" spc="141" dirty="0">
                <a:solidFill>
                  <a:srgbClr val="0000FF"/>
                </a:solidFill>
                <a:latin typeface="Trebuchet MS"/>
                <a:cs typeface="Trebuchet MS"/>
              </a:rPr>
              <a:t>cgexec</a:t>
            </a:r>
            <a:r>
              <a:rPr sz="1588" i="1" spc="41" dirty="0">
                <a:solidFill>
                  <a:srgbClr val="0000FF"/>
                </a:solidFill>
                <a:latin typeface="Trebuchet MS"/>
                <a:cs typeface="Trebuchet MS"/>
              </a:rPr>
              <a:t> </a:t>
            </a:r>
            <a:r>
              <a:rPr sz="1588" i="1" spc="-18" dirty="0">
                <a:solidFill>
                  <a:srgbClr val="0000FF"/>
                </a:solidFill>
                <a:latin typeface="Trebuchet MS"/>
                <a:cs typeface="Trebuchet MS"/>
              </a:rPr>
              <a:t>-</a:t>
            </a:r>
            <a:r>
              <a:rPr sz="1588" i="1" spc="204" dirty="0">
                <a:solidFill>
                  <a:srgbClr val="0000FF"/>
                </a:solidFill>
                <a:latin typeface="Trebuchet MS"/>
                <a:cs typeface="Trebuchet MS"/>
              </a:rPr>
              <a:t>g</a:t>
            </a:r>
            <a:r>
              <a:rPr sz="1588" i="1" spc="64" dirty="0">
                <a:solidFill>
                  <a:srgbClr val="0000FF"/>
                </a:solidFill>
                <a:latin typeface="Trebuchet MS"/>
                <a:cs typeface="Trebuchet MS"/>
              </a:rPr>
              <a:t> </a:t>
            </a:r>
            <a:r>
              <a:rPr sz="1588" i="1" spc="109" dirty="0">
                <a:solidFill>
                  <a:srgbClr val="0000FF"/>
                </a:solidFill>
                <a:latin typeface="Trebuchet MS"/>
                <a:cs typeface="Trebuchet MS"/>
              </a:rPr>
              <a:t>memory:group0</a:t>
            </a:r>
            <a:r>
              <a:rPr sz="1588" i="1" spc="54" dirty="0">
                <a:solidFill>
                  <a:srgbClr val="0000FF"/>
                </a:solidFill>
                <a:latin typeface="Trebuchet MS"/>
                <a:cs typeface="Trebuchet MS"/>
              </a:rPr>
              <a:t> </a:t>
            </a:r>
            <a:r>
              <a:rPr sz="1588" i="1" spc="95" dirty="0">
                <a:solidFill>
                  <a:srgbClr val="0000FF"/>
                </a:solidFill>
                <a:latin typeface="Trebuchet MS"/>
                <a:cs typeface="Trebuchet MS"/>
              </a:rPr>
              <a:t>sleepingProcess</a:t>
            </a:r>
            <a:endParaRPr sz="1588">
              <a:latin typeface="Trebuchet MS"/>
              <a:cs typeface="Trebuchet MS"/>
            </a:endParaRPr>
          </a:p>
          <a:p>
            <a:pPr marL="11527" marR="379223">
              <a:lnSpc>
                <a:spcPts val="1661"/>
              </a:lnSpc>
              <a:spcBef>
                <a:spcPts val="1175"/>
              </a:spcBef>
            </a:pPr>
            <a:r>
              <a:rPr sz="1407" i="1" spc="141" dirty="0">
                <a:latin typeface="Trebuchet MS"/>
                <a:cs typeface="Trebuchet MS"/>
              </a:rPr>
              <a:t>Runs</a:t>
            </a:r>
            <a:r>
              <a:rPr sz="1407" i="1" spc="41" dirty="0">
                <a:latin typeface="Trebuchet MS"/>
                <a:cs typeface="Trebuchet MS"/>
              </a:rPr>
              <a:t> </a:t>
            </a:r>
            <a:r>
              <a:rPr sz="1407" i="1" spc="95" dirty="0">
                <a:latin typeface="Trebuchet MS"/>
                <a:cs typeface="Trebuchet MS"/>
              </a:rPr>
              <a:t>sleepingProcess</a:t>
            </a:r>
            <a:r>
              <a:rPr sz="1407" i="1" spc="41" dirty="0">
                <a:latin typeface="Trebuchet MS"/>
                <a:cs typeface="Trebuchet MS"/>
              </a:rPr>
              <a:t> </a:t>
            </a:r>
            <a:r>
              <a:rPr sz="1407" i="1" spc="45" dirty="0">
                <a:latin typeface="Trebuchet MS"/>
                <a:cs typeface="Trebuchet MS"/>
              </a:rPr>
              <a:t>in</a:t>
            </a:r>
            <a:r>
              <a:rPr sz="1407" i="1" spc="50" dirty="0">
                <a:latin typeface="Trebuchet MS"/>
                <a:cs typeface="Trebuchet MS"/>
              </a:rPr>
              <a:t> </a:t>
            </a:r>
            <a:r>
              <a:rPr sz="1407" i="1" spc="109" dirty="0">
                <a:latin typeface="Trebuchet MS"/>
                <a:cs typeface="Trebuchet MS"/>
              </a:rPr>
              <a:t>group0</a:t>
            </a:r>
            <a:r>
              <a:rPr sz="1407" i="1" spc="41" dirty="0">
                <a:latin typeface="Trebuchet MS"/>
                <a:cs typeface="Trebuchet MS"/>
              </a:rPr>
              <a:t> </a:t>
            </a:r>
            <a:r>
              <a:rPr sz="1407" i="1" spc="54" dirty="0">
                <a:latin typeface="Trebuchet MS"/>
                <a:cs typeface="Trebuchet MS"/>
              </a:rPr>
              <a:t>(the </a:t>
            </a:r>
            <a:r>
              <a:rPr sz="1407" i="1" spc="154" dirty="0">
                <a:latin typeface="Trebuchet MS"/>
                <a:cs typeface="Trebuchet MS"/>
              </a:rPr>
              <a:t>same</a:t>
            </a:r>
            <a:r>
              <a:rPr sz="1407" i="1" spc="41" dirty="0">
                <a:latin typeface="Trebuchet MS"/>
                <a:cs typeface="Trebuchet MS"/>
              </a:rPr>
              <a:t> </a:t>
            </a:r>
            <a:r>
              <a:rPr sz="1407" i="1" spc="145" dirty="0">
                <a:latin typeface="Trebuchet MS"/>
                <a:cs typeface="Trebuchet MS"/>
              </a:rPr>
              <a:t>as</a:t>
            </a:r>
            <a:r>
              <a:rPr sz="1407" i="1" spc="54" dirty="0">
                <a:latin typeface="Trebuchet MS"/>
                <a:cs typeface="Trebuchet MS"/>
              </a:rPr>
              <a:t> </a:t>
            </a:r>
            <a:r>
              <a:rPr sz="1407" i="1" dirty="0">
                <a:latin typeface="Trebuchet MS"/>
                <a:cs typeface="Trebuchet MS"/>
              </a:rPr>
              <a:t>if</a:t>
            </a:r>
            <a:r>
              <a:rPr sz="1407" i="1" spc="36" dirty="0">
                <a:latin typeface="Trebuchet MS"/>
                <a:cs typeface="Trebuchet MS"/>
              </a:rPr>
              <a:t> </a:t>
            </a:r>
            <a:r>
              <a:rPr sz="1407" i="1" spc="123" dirty="0">
                <a:latin typeface="Trebuchet MS"/>
                <a:cs typeface="Trebuchet MS"/>
              </a:rPr>
              <a:t>you</a:t>
            </a:r>
            <a:r>
              <a:rPr sz="1407" i="1" spc="45" dirty="0">
                <a:latin typeface="Trebuchet MS"/>
                <a:cs typeface="Trebuchet MS"/>
              </a:rPr>
              <a:t> </a:t>
            </a:r>
            <a:r>
              <a:rPr sz="1407" i="1" spc="54" dirty="0">
                <a:latin typeface="Trebuchet MS"/>
                <a:cs typeface="Trebuchet MS"/>
              </a:rPr>
              <a:t>wrote</a:t>
            </a:r>
            <a:r>
              <a:rPr sz="1407" i="1" spc="50" dirty="0">
                <a:latin typeface="Trebuchet MS"/>
                <a:cs typeface="Trebuchet MS"/>
              </a:rPr>
              <a:t> </a:t>
            </a:r>
            <a:r>
              <a:rPr sz="1407" i="1" spc="64" dirty="0">
                <a:latin typeface="Trebuchet MS"/>
                <a:cs typeface="Trebuchet MS"/>
              </a:rPr>
              <a:t>the</a:t>
            </a:r>
            <a:r>
              <a:rPr sz="1407" i="1" spc="45" dirty="0">
                <a:latin typeface="Trebuchet MS"/>
                <a:cs typeface="Trebuchet MS"/>
              </a:rPr>
              <a:t> </a:t>
            </a:r>
            <a:r>
              <a:rPr sz="1407" i="1" spc="59" dirty="0">
                <a:latin typeface="Trebuchet MS"/>
                <a:cs typeface="Trebuchet MS"/>
              </a:rPr>
              <a:t>pid</a:t>
            </a:r>
            <a:r>
              <a:rPr sz="1407" i="1" spc="41" dirty="0">
                <a:latin typeface="Trebuchet MS"/>
                <a:cs typeface="Trebuchet MS"/>
              </a:rPr>
              <a:t> </a:t>
            </a:r>
            <a:r>
              <a:rPr sz="1407" i="1" dirty="0">
                <a:latin typeface="Trebuchet MS"/>
                <a:cs typeface="Trebuchet MS"/>
              </a:rPr>
              <a:t>of</a:t>
            </a:r>
            <a:r>
              <a:rPr sz="1407" i="1" spc="50" dirty="0">
                <a:latin typeface="Trebuchet MS"/>
                <a:cs typeface="Trebuchet MS"/>
              </a:rPr>
              <a:t> </a:t>
            </a:r>
            <a:r>
              <a:rPr sz="1407" i="1" dirty="0">
                <a:latin typeface="Trebuchet MS"/>
                <a:cs typeface="Trebuchet MS"/>
              </a:rPr>
              <a:t>that</a:t>
            </a:r>
            <a:r>
              <a:rPr sz="1407" i="1" spc="41" dirty="0">
                <a:latin typeface="Trebuchet MS"/>
                <a:cs typeface="Trebuchet MS"/>
              </a:rPr>
              <a:t> </a:t>
            </a:r>
            <a:r>
              <a:rPr sz="1407" i="1" spc="113" dirty="0">
                <a:latin typeface="Trebuchet MS"/>
                <a:cs typeface="Trebuchet MS"/>
              </a:rPr>
              <a:t>process</a:t>
            </a:r>
            <a:r>
              <a:rPr sz="1407" i="1" spc="41" dirty="0">
                <a:latin typeface="Trebuchet MS"/>
                <a:cs typeface="Trebuchet MS"/>
              </a:rPr>
              <a:t> </a:t>
            </a:r>
            <a:r>
              <a:rPr sz="1407" i="1" spc="-18" dirty="0">
                <a:latin typeface="Trebuchet MS"/>
                <a:cs typeface="Trebuchet MS"/>
              </a:rPr>
              <a:t>into </a:t>
            </a:r>
            <a:r>
              <a:rPr sz="1407" i="1" spc="68" dirty="0">
                <a:latin typeface="Trebuchet MS"/>
                <a:cs typeface="Trebuchet MS"/>
              </a:rPr>
              <a:t>group/tasks</a:t>
            </a:r>
            <a:r>
              <a:rPr sz="1407" i="1" spc="50" dirty="0">
                <a:latin typeface="Trebuchet MS"/>
                <a:cs typeface="Trebuchet MS"/>
              </a:rPr>
              <a:t> </a:t>
            </a:r>
            <a:r>
              <a:rPr sz="1407" i="1" dirty="0">
                <a:latin typeface="Trebuchet MS"/>
                <a:cs typeface="Trebuchet MS"/>
              </a:rPr>
              <a:t>of</a:t>
            </a:r>
            <a:r>
              <a:rPr sz="1407" i="1" spc="54" dirty="0">
                <a:latin typeface="Trebuchet MS"/>
                <a:cs typeface="Trebuchet MS"/>
              </a:rPr>
              <a:t> </a:t>
            </a:r>
            <a:r>
              <a:rPr sz="1407" i="1" spc="64" dirty="0">
                <a:latin typeface="Trebuchet MS"/>
                <a:cs typeface="Trebuchet MS"/>
              </a:rPr>
              <a:t>the</a:t>
            </a:r>
            <a:r>
              <a:rPr sz="1407" i="1" spc="50" dirty="0">
                <a:latin typeface="Trebuchet MS"/>
                <a:cs typeface="Trebuchet MS"/>
              </a:rPr>
              <a:t> </a:t>
            </a:r>
            <a:r>
              <a:rPr sz="1407" i="1" spc="127" dirty="0">
                <a:latin typeface="Trebuchet MS"/>
                <a:cs typeface="Trebuchet MS"/>
              </a:rPr>
              <a:t>memory</a:t>
            </a:r>
            <a:r>
              <a:rPr sz="1407" i="1" spc="59" dirty="0">
                <a:latin typeface="Trebuchet MS"/>
                <a:cs typeface="Trebuchet MS"/>
              </a:rPr>
              <a:t> </a:t>
            </a:r>
            <a:r>
              <a:rPr sz="1407" i="1" spc="-9" dirty="0">
                <a:latin typeface="Trebuchet MS"/>
                <a:cs typeface="Trebuchet MS"/>
              </a:rPr>
              <a:t>controller).</a:t>
            </a:r>
            <a:endParaRPr sz="1407">
              <a:latin typeface="Trebuchet MS"/>
              <a:cs typeface="Trebuchet MS"/>
            </a:endParaRPr>
          </a:p>
          <a:p>
            <a:pPr>
              <a:lnSpc>
                <a:spcPct val="100000"/>
              </a:lnSpc>
            </a:pPr>
            <a:endParaRPr sz="1407">
              <a:latin typeface="Trebuchet MS"/>
              <a:cs typeface="Trebuchet MS"/>
            </a:endParaRPr>
          </a:p>
          <a:p>
            <a:pPr>
              <a:spcBef>
                <a:spcPts val="540"/>
              </a:spcBef>
            </a:pPr>
            <a:endParaRPr sz="1407">
              <a:latin typeface="Trebuchet MS"/>
              <a:cs typeface="Trebuchet MS"/>
            </a:endParaRPr>
          </a:p>
          <a:p>
            <a:pPr marL="11527"/>
            <a:r>
              <a:rPr sz="1588" i="1" spc="123" dirty="0">
                <a:solidFill>
                  <a:srgbClr val="0000FF"/>
                </a:solidFill>
                <a:latin typeface="Trebuchet MS"/>
                <a:cs typeface="Trebuchet MS"/>
              </a:rPr>
              <a:t>lssubsys</a:t>
            </a:r>
            <a:r>
              <a:rPr sz="1588" i="1" spc="64" dirty="0">
                <a:solidFill>
                  <a:srgbClr val="0000FF"/>
                </a:solidFill>
                <a:latin typeface="Trebuchet MS"/>
                <a:cs typeface="Trebuchet MS"/>
              </a:rPr>
              <a:t> </a:t>
            </a:r>
            <a:r>
              <a:rPr sz="1588" i="1" spc="204" dirty="0">
                <a:solidFill>
                  <a:srgbClr val="0000FF"/>
                </a:solidFill>
                <a:latin typeface="Trebuchet MS"/>
                <a:cs typeface="Trebuchet MS"/>
              </a:rPr>
              <a:t>–</a:t>
            </a:r>
            <a:r>
              <a:rPr sz="1588" i="1" spc="127" dirty="0">
                <a:solidFill>
                  <a:srgbClr val="0000FF"/>
                </a:solidFill>
                <a:latin typeface="Trebuchet MS"/>
                <a:cs typeface="Trebuchet MS"/>
              </a:rPr>
              <a:t> </a:t>
            </a:r>
            <a:r>
              <a:rPr sz="1588" spc="141" dirty="0">
                <a:latin typeface="Trebuchet MS"/>
                <a:cs typeface="Trebuchet MS"/>
              </a:rPr>
              <a:t>shows</a:t>
            </a:r>
            <a:r>
              <a:rPr sz="1588" spc="54" dirty="0">
                <a:latin typeface="Trebuchet MS"/>
                <a:cs typeface="Trebuchet MS"/>
              </a:rPr>
              <a:t> </a:t>
            </a:r>
            <a:r>
              <a:rPr sz="1588" spc="77" dirty="0">
                <a:latin typeface="Trebuchet MS"/>
                <a:cs typeface="Trebuchet MS"/>
              </a:rPr>
              <a:t>the</a:t>
            </a:r>
            <a:r>
              <a:rPr sz="1588" spc="64" dirty="0">
                <a:latin typeface="Trebuchet MS"/>
                <a:cs typeface="Trebuchet MS"/>
              </a:rPr>
              <a:t> </a:t>
            </a:r>
            <a:r>
              <a:rPr sz="1588" dirty="0">
                <a:latin typeface="Trebuchet MS"/>
                <a:cs typeface="Trebuchet MS"/>
              </a:rPr>
              <a:t>list</a:t>
            </a:r>
            <a:r>
              <a:rPr sz="1588" spc="59" dirty="0">
                <a:latin typeface="Trebuchet MS"/>
                <a:cs typeface="Trebuchet MS"/>
              </a:rPr>
              <a:t> </a:t>
            </a:r>
            <a:r>
              <a:rPr sz="1588" dirty="0">
                <a:latin typeface="Trebuchet MS"/>
                <a:cs typeface="Trebuchet MS"/>
              </a:rPr>
              <a:t>of</a:t>
            </a:r>
            <a:r>
              <a:rPr sz="1588" spc="59" dirty="0">
                <a:latin typeface="Trebuchet MS"/>
                <a:cs typeface="Trebuchet MS"/>
              </a:rPr>
              <a:t> </a:t>
            </a:r>
            <a:r>
              <a:rPr sz="1588" spc="113" dirty="0">
                <a:latin typeface="Trebuchet MS"/>
                <a:cs typeface="Trebuchet MS"/>
              </a:rPr>
              <a:t>mounted</a:t>
            </a:r>
            <a:r>
              <a:rPr sz="1588" spc="64" dirty="0">
                <a:latin typeface="Trebuchet MS"/>
                <a:cs typeface="Trebuchet MS"/>
              </a:rPr>
              <a:t> </a:t>
            </a:r>
            <a:r>
              <a:rPr sz="1588" spc="103" dirty="0">
                <a:latin typeface="Trebuchet MS"/>
                <a:cs typeface="Trebuchet MS"/>
              </a:rPr>
              <a:t>cgroup</a:t>
            </a:r>
            <a:r>
              <a:rPr sz="1588" spc="68" dirty="0">
                <a:latin typeface="Trebuchet MS"/>
                <a:cs typeface="Trebuchet MS"/>
              </a:rPr>
              <a:t> </a:t>
            </a:r>
            <a:r>
              <a:rPr sz="1588" spc="41" dirty="0">
                <a:latin typeface="Trebuchet MS"/>
                <a:cs typeface="Trebuchet MS"/>
              </a:rPr>
              <a:t>controllers.</a:t>
            </a:r>
            <a:endParaRPr sz="1588">
              <a:latin typeface="Trebuchet MS"/>
              <a:cs typeface="Trebuchet MS"/>
            </a:endParaRPr>
          </a:p>
          <a:p>
            <a:pPr marL="11527" marR="4611">
              <a:lnSpc>
                <a:spcPct val="98700"/>
              </a:lnSpc>
              <a:spcBef>
                <a:spcPts val="1121"/>
              </a:spcBef>
            </a:pPr>
            <a:r>
              <a:rPr sz="1407" spc="73" dirty="0">
                <a:latin typeface="Trebuchet MS"/>
                <a:cs typeface="Trebuchet MS"/>
              </a:rPr>
              <a:t>There</a:t>
            </a:r>
            <a:r>
              <a:rPr sz="1407" spc="59" dirty="0">
                <a:latin typeface="Trebuchet MS"/>
                <a:cs typeface="Trebuchet MS"/>
              </a:rPr>
              <a:t> </a:t>
            </a:r>
            <a:r>
              <a:rPr sz="1407" spc="77" dirty="0">
                <a:latin typeface="Trebuchet MS"/>
                <a:cs typeface="Trebuchet MS"/>
              </a:rPr>
              <a:t>is</a:t>
            </a:r>
            <a:r>
              <a:rPr sz="1407" spc="50" dirty="0">
                <a:latin typeface="Trebuchet MS"/>
                <a:cs typeface="Trebuchet MS"/>
              </a:rPr>
              <a:t> </a:t>
            </a:r>
            <a:r>
              <a:rPr sz="1407" spc="132" dirty="0">
                <a:latin typeface="Trebuchet MS"/>
                <a:cs typeface="Trebuchet MS"/>
              </a:rPr>
              <a:t>a</a:t>
            </a:r>
            <a:r>
              <a:rPr sz="1407" spc="45" dirty="0">
                <a:latin typeface="Trebuchet MS"/>
                <a:cs typeface="Trebuchet MS"/>
              </a:rPr>
              <a:t> </a:t>
            </a:r>
            <a:r>
              <a:rPr sz="1407" spc="73" dirty="0">
                <a:latin typeface="Trebuchet MS"/>
                <a:cs typeface="Trebuchet MS"/>
              </a:rPr>
              <a:t>configuration</a:t>
            </a:r>
            <a:r>
              <a:rPr sz="1407" spc="54" dirty="0">
                <a:latin typeface="Trebuchet MS"/>
                <a:cs typeface="Trebuchet MS"/>
              </a:rPr>
              <a:t> </a:t>
            </a:r>
            <a:r>
              <a:rPr sz="1407" dirty="0">
                <a:latin typeface="Trebuchet MS"/>
                <a:cs typeface="Trebuchet MS"/>
              </a:rPr>
              <a:t>file,</a:t>
            </a:r>
            <a:r>
              <a:rPr sz="1407" spc="73" dirty="0">
                <a:latin typeface="Trebuchet MS"/>
                <a:cs typeface="Trebuchet MS"/>
              </a:rPr>
              <a:t> </a:t>
            </a:r>
            <a:r>
              <a:rPr sz="1407" b="1" spc="113" dirty="0">
                <a:latin typeface="Trebuchet MS"/>
                <a:cs typeface="Trebuchet MS"/>
              </a:rPr>
              <a:t>/etc/cgconfig.conf</a:t>
            </a:r>
            <a:r>
              <a:rPr sz="1407" spc="113" dirty="0">
                <a:latin typeface="Trebuchet MS"/>
                <a:cs typeface="Trebuchet MS"/>
              </a:rPr>
              <a:t>.</a:t>
            </a:r>
            <a:r>
              <a:rPr sz="1407" spc="59" dirty="0">
                <a:latin typeface="Trebuchet MS"/>
                <a:cs typeface="Trebuchet MS"/>
              </a:rPr>
              <a:t> </a:t>
            </a:r>
            <a:r>
              <a:rPr sz="1407" dirty="0">
                <a:latin typeface="Trebuchet MS"/>
                <a:cs typeface="Trebuchet MS"/>
              </a:rPr>
              <a:t>You</a:t>
            </a:r>
            <a:r>
              <a:rPr sz="1407" spc="50" dirty="0">
                <a:latin typeface="Trebuchet MS"/>
                <a:cs typeface="Trebuchet MS"/>
              </a:rPr>
              <a:t> </a:t>
            </a:r>
            <a:r>
              <a:rPr sz="1407" spc="118" dirty="0">
                <a:latin typeface="Trebuchet MS"/>
                <a:cs typeface="Trebuchet MS"/>
              </a:rPr>
              <a:t>can</a:t>
            </a:r>
            <a:r>
              <a:rPr sz="1407" spc="54" dirty="0">
                <a:latin typeface="Trebuchet MS"/>
                <a:cs typeface="Trebuchet MS"/>
              </a:rPr>
              <a:t> </a:t>
            </a:r>
            <a:r>
              <a:rPr sz="1407" spc="64" dirty="0">
                <a:latin typeface="Trebuchet MS"/>
                <a:cs typeface="Trebuchet MS"/>
              </a:rPr>
              <a:t>define </a:t>
            </a:r>
            <a:r>
              <a:rPr sz="1407" spc="118" dirty="0">
                <a:latin typeface="Trebuchet MS"/>
                <a:cs typeface="Trebuchet MS"/>
              </a:rPr>
              <a:t>groups</a:t>
            </a:r>
            <a:r>
              <a:rPr sz="1407" spc="50" dirty="0">
                <a:latin typeface="Trebuchet MS"/>
                <a:cs typeface="Trebuchet MS"/>
              </a:rPr>
              <a:t> </a:t>
            </a:r>
            <a:r>
              <a:rPr sz="1407" spc="91" dirty="0">
                <a:latin typeface="Trebuchet MS"/>
                <a:cs typeface="Trebuchet MS"/>
              </a:rPr>
              <a:t>which</a:t>
            </a:r>
            <a:r>
              <a:rPr sz="1407" spc="54" dirty="0">
                <a:latin typeface="Trebuchet MS"/>
                <a:cs typeface="Trebuchet MS"/>
              </a:rPr>
              <a:t> </a:t>
            </a:r>
            <a:r>
              <a:rPr sz="1407" dirty="0">
                <a:latin typeface="Trebuchet MS"/>
                <a:cs typeface="Trebuchet MS"/>
              </a:rPr>
              <a:t>will</a:t>
            </a:r>
            <a:r>
              <a:rPr sz="1407" spc="41" dirty="0">
                <a:latin typeface="Trebuchet MS"/>
                <a:cs typeface="Trebuchet MS"/>
              </a:rPr>
              <a:t> </a:t>
            </a:r>
            <a:r>
              <a:rPr sz="1407" spc="82" dirty="0">
                <a:latin typeface="Trebuchet MS"/>
                <a:cs typeface="Trebuchet MS"/>
              </a:rPr>
              <a:t>be </a:t>
            </a:r>
            <a:r>
              <a:rPr sz="1407" spc="73" dirty="0">
                <a:latin typeface="Trebuchet MS"/>
                <a:cs typeface="Trebuchet MS"/>
              </a:rPr>
              <a:t>created</a:t>
            </a:r>
            <a:r>
              <a:rPr sz="1407" spc="41" dirty="0">
                <a:latin typeface="Trebuchet MS"/>
                <a:cs typeface="Trebuchet MS"/>
              </a:rPr>
              <a:t> </a:t>
            </a:r>
            <a:r>
              <a:rPr sz="1407" spc="118" dirty="0">
                <a:latin typeface="Trebuchet MS"/>
                <a:cs typeface="Trebuchet MS"/>
              </a:rPr>
              <a:t>when</a:t>
            </a:r>
            <a:r>
              <a:rPr sz="1407" spc="41" dirty="0">
                <a:latin typeface="Trebuchet MS"/>
                <a:cs typeface="Trebuchet MS"/>
              </a:rPr>
              <a:t> </a:t>
            </a:r>
            <a:r>
              <a:rPr sz="1407" spc="73" dirty="0">
                <a:latin typeface="Trebuchet MS"/>
                <a:cs typeface="Trebuchet MS"/>
              </a:rPr>
              <a:t>the</a:t>
            </a:r>
            <a:r>
              <a:rPr sz="1407" spc="54" dirty="0">
                <a:latin typeface="Trebuchet MS"/>
                <a:cs typeface="Trebuchet MS"/>
              </a:rPr>
              <a:t> </a:t>
            </a:r>
            <a:r>
              <a:rPr sz="1407" spc="86" dirty="0">
                <a:latin typeface="Trebuchet MS"/>
                <a:cs typeface="Trebuchet MS"/>
              </a:rPr>
              <a:t>service</a:t>
            </a:r>
            <a:r>
              <a:rPr sz="1407" spc="50" dirty="0">
                <a:latin typeface="Trebuchet MS"/>
                <a:cs typeface="Trebuchet MS"/>
              </a:rPr>
              <a:t> </a:t>
            </a:r>
            <a:r>
              <a:rPr sz="1407" spc="77" dirty="0">
                <a:latin typeface="Trebuchet MS"/>
                <a:cs typeface="Trebuchet MS"/>
              </a:rPr>
              <a:t>is</a:t>
            </a:r>
            <a:r>
              <a:rPr sz="1407" spc="41" dirty="0">
                <a:latin typeface="Trebuchet MS"/>
                <a:cs typeface="Trebuchet MS"/>
              </a:rPr>
              <a:t> </a:t>
            </a:r>
            <a:r>
              <a:rPr sz="1407" spc="59" dirty="0">
                <a:latin typeface="Trebuchet MS"/>
                <a:cs typeface="Trebuchet MS"/>
              </a:rPr>
              <a:t>started;</a:t>
            </a:r>
            <a:r>
              <a:rPr sz="1407" spc="45" dirty="0">
                <a:latin typeface="Trebuchet MS"/>
                <a:cs typeface="Trebuchet MS"/>
              </a:rPr>
              <a:t> </a:t>
            </a:r>
            <a:r>
              <a:rPr sz="1407" spc="68" dirty="0">
                <a:latin typeface="Trebuchet MS"/>
                <a:cs typeface="Trebuchet MS"/>
              </a:rPr>
              <a:t>thus,</a:t>
            </a:r>
            <a:r>
              <a:rPr sz="1407" spc="50" dirty="0">
                <a:latin typeface="Trebuchet MS"/>
                <a:cs typeface="Trebuchet MS"/>
              </a:rPr>
              <a:t> </a:t>
            </a:r>
            <a:r>
              <a:rPr sz="1407" spc="123" dirty="0">
                <a:latin typeface="Trebuchet MS"/>
                <a:cs typeface="Trebuchet MS"/>
              </a:rPr>
              <a:t>you</a:t>
            </a:r>
            <a:r>
              <a:rPr sz="1407" spc="59" dirty="0">
                <a:latin typeface="Trebuchet MS"/>
                <a:cs typeface="Trebuchet MS"/>
              </a:rPr>
              <a:t> </a:t>
            </a:r>
            <a:r>
              <a:rPr sz="1407" spc="113" dirty="0">
                <a:latin typeface="Trebuchet MS"/>
                <a:cs typeface="Trebuchet MS"/>
              </a:rPr>
              <a:t>can</a:t>
            </a:r>
            <a:r>
              <a:rPr sz="1407" spc="45" dirty="0">
                <a:latin typeface="Trebuchet MS"/>
                <a:cs typeface="Trebuchet MS"/>
              </a:rPr>
              <a:t> </a:t>
            </a:r>
            <a:r>
              <a:rPr sz="1407" spc="82" dirty="0">
                <a:latin typeface="Trebuchet MS"/>
                <a:cs typeface="Trebuchet MS"/>
              </a:rPr>
              <a:t>provide</a:t>
            </a:r>
            <a:r>
              <a:rPr sz="1407" spc="50" dirty="0">
                <a:latin typeface="Trebuchet MS"/>
                <a:cs typeface="Trebuchet MS"/>
              </a:rPr>
              <a:t> </a:t>
            </a:r>
            <a:r>
              <a:rPr sz="1407" spc="77" dirty="0">
                <a:latin typeface="Trebuchet MS"/>
                <a:cs typeface="Trebuchet MS"/>
              </a:rPr>
              <a:t>persistent</a:t>
            </a:r>
            <a:r>
              <a:rPr sz="1407" spc="41" dirty="0">
                <a:latin typeface="Trebuchet MS"/>
                <a:cs typeface="Trebuchet MS"/>
              </a:rPr>
              <a:t> </a:t>
            </a:r>
            <a:r>
              <a:rPr sz="1407" spc="73" dirty="0">
                <a:latin typeface="Trebuchet MS"/>
                <a:cs typeface="Trebuchet MS"/>
              </a:rPr>
              <a:t>configuration</a:t>
            </a:r>
            <a:r>
              <a:rPr sz="1407" spc="41" dirty="0">
                <a:latin typeface="Trebuchet MS"/>
                <a:cs typeface="Trebuchet MS"/>
              </a:rPr>
              <a:t> </a:t>
            </a:r>
            <a:r>
              <a:rPr sz="1407" spc="100" dirty="0">
                <a:latin typeface="Trebuchet MS"/>
                <a:cs typeface="Trebuchet MS"/>
              </a:rPr>
              <a:t>across </a:t>
            </a:r>
            <a:r>
              <a:rPr sz="1407" spc="54" dirty="0">
                <a:latin typeface="Trebuchet MS"/>
                <a:cs typeface="Trebuchet MS"/>
              </a:rPr>
              <a:t>reboots.</a:t>
            </a:r>
            <a:endParaRPr sz="1407">
              <a:latin typeface="Trebuchet MS"/>
              <a:cs typeface="Trebuchet MS"/>
            </a:endParaRPr>
          </a:p>
          <a:p>
            <a:pPr marL="164253" marR="6900928" indent="-153303">
              <a:lnSpc>
                <a:spcPct val="170200"/>
              </a:lnSpc>
              <a:spcBef>
                <a:spcPts val="9"/>
              </a:spcBef>
            </a:pPr>
            <a:r>
              <a:rPr sz="1271" i="1" spc="82" dirty="0">
                <a:solidFill>
                  <a:srgbClr val="0000FF"/>
                </a:solidFill>
                <a:latin typeface="Trebuchet MS"/>
                <a:cs typeface="Trebuchet MS"/>
              </a:rPr>
              <a:t>group</a:t>
            </a:r>
            <a:r>
              <a:rPr sz="1271" i="1" spc="32" dirty="0">
                <a:solidFill>
                  <a:srgbClr val="0000FF"/>
                </a:solidFill>
                <a:latin typeface="Trebuchet MS"/>
                <a:cs typeface="Trebuchet MS"/>
              </a:rPr>
              <a:t> </a:t>
            </a:r>
            <a:r>
              <a:rPr sz="1271" i="1" spc="91" dirty="0">
                <a:solidFill>
                  <a:srgbClr val="0000FF"/>
                </a:solidFill>
                <a:latin typeface="Trebuchet MS"/>
                <a:cs typeface="Trebuchet MS"/>
              </a:rPr>
              <a:t>group1</a:t>
            </a:r>
            <a:r>
              <a:rPr sz="1271" i="1" spc="32" dirty="0">
                <a:solidFill>
                  <a:srgbClr val="0000FF"/>
                </a:solidFill>
                <a:latin typeface="Trebuchet MS"/>
                <a:cs typeface="Trebuchet MS"/>
              </a:rPr>
              <a:t> </a:t>
            </a:r>
            <a:r>
              <a:rPr sz="1271" i="1" spc="286" dirty="0">
                <a:solidFill>
                  <a:srgbClr val="0000FF"/>
                </a:solidFill>
                <a:latin typeface="Trebuchet MS"/>
                <a:cs typeface="Trebuchet MS"/>
              </a:rPr>
              <a:t>{ </a:t>
            </a:r>
            <a:r>
              <a:rPr sz="1271" i="1" spc="100" dirty="0">
                <a:solidFill>
                  <a:srgbClr val="0000FF"/>
                </a:solidFill>
                <a:latin typeface="Trebuchet MS"/>
                <a:cs typeface="Trebuchet MS"/>
              </a:rPr>
              <a:t>memory</a:t>
            </a:r>
            <a:r>
              <a:rPr sz="1271" i="1" spc="41" dirty="0">
                <a:solidFill>
                  <a:srgbClr val="0000FF"/>
                </a:solidFill>
                <a:latin typeface="Trebuchet MS"/>
                <a:cs typeface="Trebuchet MS"/>
              </a:rPr>
              <a:t> </a:t>
            </a:r>
            <a:r>
              <a:rPr sz="1271" i="1" spc="286" dirty="0">
                <a:solidFill>
                  <a:srgbClr val="0000FF"/>
                </a:solidFill>
                <a:latin typeface="Trebuchet MS"/>
                <a:cs typeface="Trebuchet MS"/>
              </a:rPr>
              <a:t>{</a:t>
            </a:r>
            <a:endParaRPr sz="1271">
              <a:latin typeface="Trebuchet MS"/>
              <a:cs typeface="Trebuchet MS"/>
            </a:endParaRPr>
          </a:p>
          <a:p>
            <a:pPr marL="266839">
              <a:spcBef>
                <a:spcPts val="1062"/>
              </a:spcBef>
            </a:pPr>
            <a:r>
              <a:rPr sz="1271" i="1" spc="27" dirty="0">
                <a:solidFill>
                  <a:srgbClr val="0000FF"/>
                </a:solidFill>
                <a:latin typeface="Trebuchet MS"/>
                <a:cs typeface="Trebuchet MS"/>
              </a:rPr>
              <a:t>memory.limit_in_bytes</a:t>
            </a:r>
            <a:r>
              <a:rPr sz="1271" i="1" spc="123" dirty="0">
                <a:solidFill>
                  <a:srgbClr val="0000FF"/>
                </a:solidFill>
                <a:latin typeface="Trebuchet MS"/>
                <a:cs typeface="Trebuchet MS"/>
              </a:rPr>
              <a:t> </a:t>
            </a:r>
            <a:r>
              <a:rPr sz="1271" i="1" spc="381" dirty="0">
                <a:solidFill>
                  <a:srgbClr val="0000FF"/>
                </a:solidFill>
                <a:latin typeface="Trebuchet MS"/>
                <a:cs typeface="Trebuchet MS"/>
              </a:rPr>
              <a:t>=</a:t>
            </a:r>
            <a:r>
              <a:rPr sz="1271" i="1" spc="127" dirty="0">
                <a:solidFill>
                  <a:srgbClr val="0000FF"/>
                </a:solidFill>
                <a:latin typeface="Trebuchet MS"/>
                <a:cs typeface="Trebuchet MS"/>
              </a:rPr>
              <a:t> </a:t>
            </a:r>
            <a:r>
              <a:rPr sz="1271" i="1" spc="41" dirty="0">
                <a:solidFill>
                  <a:srgbClr val="0000FF"/>
                </a:solidFill>
                <a:latin typeface="Trebuchet MS"/>
                <a:cs typeface="Trebuchet MS"/>
              </a:rPr>
              <a:t>3.5G;</a:t>
            </a:r>
            <a:endParaRPr sz="1271">
              <a:latin typeface="Trebuchet MS"/>
              <a:cs typeface="Trebuchet MS"/>
            </a:endParaRPr>
          </a:p>
          <a:p>
            <a:pPr marL="164253">
              <a:spcBef>
                <a:spcPts val="1071"/>
              </a:spcBef>
            </a:pPr>
            <a:r>
              <a:rPr sz="1271" i="1" spc="286" dirty="0">
                <a:solidFill>
                  <a:srgbClr val="0000FF"/>
                </a:solidFill>
                <a:latin typeface="Trebuchet MS"/>
                <a:cs typeface="Trebuchet MS"/>
              </a:rPr>
              <a:t>}</a:t>
            </a:r>
            <a:endParaRPr sz="1271">
              <a:latin typeface="Trebuchet MS"/>
              <a:cs typeface="Trebuchet MS"/>
            </a:endParaRPr>
          </a:p>
          <a:p>
            <a:pPr marL="11527">
              <a:spcBef>
                <a:spcPts val="1062"/>
              </a:spcBef>
            </a:pPr>
            <a:r>
              <a:rPr sz="1271" i="1" spc="286" dirty="0">
                <a:solidFill>
                  <a:srgbClr val="0000FF"/>
                </a:solidFill>
                <a:latin typeface="Trebuchet MS"/>
                <a:cs typeface="Trebuchet MS"/>
              </a:rPr>
              <a:t>}</a:t>
            </a:r>
            <a:endParaRPr sz="1271">
              <a:latin typeface="Trebuchet MS"/>
              <a:cs typeface="Trebuchet MS"/>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2626659" y="468424"/>
            <a:ext cx="9405257" cy="818172"/>
          </a:xfrm>
          <a:prstGeom prst="rect">
            <a:avLst/>
          </a:prstGeom>
        </p:spPr>
        <p:txBody>
          <a:bodyPr vert="horz" wrap="square" lIns="0" tIns="312355" rIns="0" bIns="0" rtlCol="0" anchor="b" anchorCtr="0">
            <a:spAutoFit/>
          </a:bodyPr>
          <a:lstStyle/>
          <a:p>
            <a:pPr marL="2841287">
              <a:spcBef>
                <a:spcPts val="91"/>
              </a:spcBef>
            </a:pPr>
            <a:r>
              <a:rPr sz="3267" spc="272" dirty="0"/>
              <a:t>cgmanager</a:t>
            </a:r>
            <a:endParaRPr sz="3267"/>
          </a:p>
        </p:txBody>
      </p:sp>
      <p:sp>
        <p:nvSpPr>
          <p:cNvPr id="3" name="object 3"/>
          <p:cNvSpPr txBox="1"/>
          <p:nvPr/>
        </p:nvSpPr>
        <p:spPr>
          <a:xfrm>
            <a:off x="1966216" y="1580222"/>
            <a:ext cx="8183496" cy="3936474"/>
          </a:xfrm>
          <a:prstGeom prst="rect">
            <a:avLst/>
          </a:prstGeom>
        </p:spPr>
        <p:txBody>
          <a:bodyPr vert="horz" wrap="square" lIns="0" tIns="24205" rIns="0" bIns="0" rtlCol="0">
            <a:spAutoFit/>
          </a:bodyPr>
          <a:lstStyle/>
          <a:p>
            <a:pPr marL="11527" marR="496217">
              <a:lnSpc>
                <a:spcPts val="1915"/>
              </a:lnSpc>
              <a:spcBef>
                <a:spcPts val="191"/>
              </a:spcBef>
            </a:pPr>
            <a:r>
              <a:rPr sz="1634" spc="64" dirty="0">
                <a:latin typeface="Trebuchet MS"/>
                <a:cs typeface="Trebuchet MS"/>
              </a:rPr>
              <a:t>Problem:</a:t>
            </a:r>
            <a:r>
              <a:rPr sz="1634" spc="45" dirty="0">
                <a:latin typeface="Trebuchet MS"/>
                <a:cs typeface="Trebuchet MS"/>
              </a:rPr>
              <a:t> </a:t>
            </a:r>
            <a:r>
              <a:rPr sz="1634" spc="64" dirty="0">
                <a:latin typeface="Trebuchet MS"/>
                <a:cs typeface="Trebuchet MS"/>
              </a:rPr>
              <a:t>there</a:t>
            </a:r>
            <a:r>
              <a:rPr sz="1634" spc="50" dirty="0">
                <a:latin typeface="Trebuchet MS"/>
                <a:cs typeface="Trebuchet MS"/>
              </a:rPr>
              <a:t> </a:t>
            </a:r>
            <a:r>
              <a:rPr sz="1634" spc="123" dirty="0">
                <a:latin typeface="Trebuchet MS"/>
                <a:cs typeface="Trebuchet MS"/>
              </a:rPr>
              <a:t>can</a:t>
            </a:r>
            <a:r>
              <a:rPr sz="1634" spc="54" dirty="0">
                <a:latin typeface="Trebuchet MS"/>
                <a:cs typeface="Trebuchet MS"/>
              </a:rPr>
              <a:t> </a:t>
            </a:r>
            <a:r>
              <a:rPr sz="1634" spc="118" dirty="0">
                <a:latin typeface="Trebuchet MS"/>
                <a:cs typeface="Trebuchet MS"/>
              </a:rPr>
              <a:t>be</a:t>
            </a:r>
            <a:r>
              <a:rPr sz="1634" spc="59" dirty="0">
                <a:latin typeface="Trebuchet MS"/>
                <a:cs typeface="Trebuchet MS"/>
              </a:rPr>
              <a:t> </a:t>
            </a:r>
            <a:r>
              <a:rPr sz="1634" spc="163" dirty="0">
                <a:latin typeface="Trebuchet MS"/>
                <a:cs typeface="Trebuchet MS"/>
              </a:rPr>
              <a:t>many</a:t>
            </a:r>
            <a:r>
              <a:rPr sz="1634" spc="45" dirty="0">
                <a:latin typeface="Trebuchet MS"/>
                <a:cs typeface="Trebuchet MS"/>
              </a:rPr>
              <a:t> </a:t>
            </a:r>
            <a:r>
              <a:rPr sz="1634" spc="123" dirty="0">
                <a:latin typeface="Trebuchet MS"/>
                <a:cs typeface="Trebuchet MS"/>
              </a:rPr>
              <a:t>userspace</a:t>
            </a:r>
            <a:r>
              <a:rPr sz="1634" spc="54" dirty="0">
                <a:latin typeface="Trebuchet MS"/>
                <a:cs typeface="Trebuchet MS"/>
              </a:rPr>
              <a:t> </a:t>
            </a:r>
            <a:r>
              <a:rPr sz="1634" spc="150" dirty="0">
                <a:latin typeface="Trebuchet MS"/>
                <a:cs typeface="Trebuchet MS"/>
              </a:rPr>
              <a:t>daemons</a:t>
            </a:r>
            <a:r>
              <a:rPr sz="1634" spc="50" dirty="0">
                <a:latin typeface="Trebuchet MS"/>
                <a:cs typeface="Trebuchet MS"/>
              </a:rPr>
              <a:t> </a:t>
            </a:r>
            <a:r>
              <a:rPr sz="1634" spc="95" dirty="0">
                <a:latin typeface="Trebuchet MS"/>
                <a:cs typeface="Trebuchet MS"/>
              </a:rPr>
              <a:t>which</a:t>
            </a:r>
            <a:r>
              <a:rPr sz="1634" spc="54" dirty="0">
                <a:latin typeface="Trebuchet MS"/>
                <a:cs typeface="Trebuchet MS"/>
              </a:rPr>
              <a:t> </a:t>
            </a:r>
            <a:r>
              <a:rPr sz="1634" spc="100" dirty="0">
                <a:latin typeface="Trebuchet MS"/>
                <a:cs typeface="Trebuchet MS"/>
              </a:rPr>
              <a:t>set</a:t>
            </a:r>
            <a:r>
              <a:rPr sz="1634" spc="45" dirty="0">
                <a:latin typeface="Trebuchet MS"/>
                <a:cs typeface="Trebuchet MS"/>
              </a:rPr>
              <a:t> </a:t>
            </a:r>
            <a:r>
              <a:rPr sz="1634" spc="123" dirty="0">
                <a:latin typeface="Trebuchet MS"/>
                <a:cs typeface="Trebuchet MS"/>
              </a:rPr>
              <a:t>cgroups</a:t>
            </a:r>
            <a:r>
              <a:rPr sz="1634" spc="59" dirty="0">
                <a:latin typeface="Trebuchet MS"/>
                <a:cs typeface="Trebuchet MS"/>
              </a:rPr>
              <a:t> </a:t>
            </a:r>
            <a:r>
              <a:rPr sz="1634" spc="123" dirty="0">
                <a:latin typeface="Trebuchet MS"/>
                <a:cs typeface="Trebuchet MS"/>
              </a:rPr>
              <a:t>sysfs </a:t>
            </a:r>
            <a:r>
              <a:rPr sz="1634" spc="77" dirty="0">
                <a:latin typeface="Trebuchet MS"/>
                <a:cs typeface="Trebuchet MS"/>
              </a:rPr>
              <a:t>entries </a:t>
            </a:r>
            <a:r>
              <a:rPr sz="1634" dirty="0">
                <a:latin typeface="Trebuchet MS"/>
                <a:cs typeface="Trebuchet MS"/>
              </a:rPr>
              <a:t>(like</a:t>
            </a:r>
            <a:r>
              <a:rPr sz="1634" spc="100" dirty="0">
                <a:latin typeface="Trebuchet MS"/>
                <a:cs typeface="Trebuchet MS"/>
              </a:rPr>
              <a:t> </a:t>
            </a:r>
            <a:r>
              <a:rPr sz="1634" i="1" spc="113" dirty="0">
                <a:solidFill>
                  <a:srgbClr val="0000FF"/>
                </a:solidFill>
                <a:latin typeface="Trebuchet MS"/>
                <a:cs typeface="Trebuchet MS"/>
              </a:rPr>
              <a:t>systemd</a:t>
            </a:r>
            <a:r>
              <a:rPr sz="1634" spc="113" dirty="0">
                <a:latin typeface="Trebuchet MS"/>
                <a:cs typeface="Trebuchet MS"/>
              </a:rPr>
              <a:t>,</a:t>
            </a:r>
            <a:r>
              <a:rPr sz="1634" spc="82" dirty="0">
                <a:latin typeface="Trebuchet MS"/>
                <a:cs typeface="Trebuchet MS"/>
              </a:rPr>
              <a:t> </a:t>
            </a:r>
            <a:r>
              <a:rPr sz="1634" i="1" dirty="0">
                <a:solidFill>
                  <a:srgbClr val="0000FF"/>
                </a:solidFill>
                <a:latin typeface="Trebuchet MS"/>
                <a:cs typeface="Trebuchet MS"/>
              </a:rPr>
              <a:t>libvirt</a:t>
            </a:r>
            <a:r>
              <a:rPr sz="1634" dirty="0">
                <a:latin typeface="Trebuchet MS"/>
                <a:cs typeface="Trebuchet MS"/>
              </a:rPr>
              <a:t>,</a:t>
            </a:r>
            <a:r>
              <a:rPr sz="1634" spc="82" dirty="0">
                <a:latin typeface="Trebuchet MS"/>
                <a:cs typeface="Trebuchet MS"/>
              </a:rPr>
              <a:t> </a:t>
            </a:r>
            <a:r>
              <a:rPr sz="1634" i="1" dirty="0">
                <a:solidFill>
                  <a:srgbClr val="0000FF"/>
                </a:solidFill>
                <a:latin typeface="Trebuchet MS"/>
                <a:cs typeface="Trebuchet MS"/>
              </a:rPr>
              <a:t>lxc</a:t>
            </a:r>
            <a:r>
              <a:rPr sz="1634" dirty="0">
                <a:latin typeface="Trebuchet MS"/>
                <a:cs typeface="Trebuchet MS"/>
              </a:rPr>
              <a:t>,</a:t>
            </a:r>
            <a:r>
              <a:rPr sz="1634" spc="77" dirty="0">
                <a:latin typeface="Trebuchet MS"/>
                <a:cs typeface="Trebuchet MS"/>
              </a:rPr>
              <a:t> </a:t>
            </a:r>
            <a:r>
              <a:rPr sz="1634" i="1" spc="77" dirty="0">
                <a:solidFill>
                  <a:srgbClr val="0000FF"/>
                </a:solidFill>
                <a:latin typeface="Trebuchet MS"/>
                <a:cs typeface="Trebuchet MS"/>
              </a:rPr>
              <a:t>docker</a:t>
            </a:r>
            <a:r>
              <a:rPr sz="1634" spc="77" dirty="0">
                <a:latin typeface="Trebuchet MS"/>
                <a:cs typeface="Trebuchet MS"/>
              </a:rPr>
              <a:t>, </a:t>
            </a:r>
            <a:r>
              <a:rPr sz="1634" spc="136" dirty="0">
                <a:latin typeface="Trebuchet MS"/>
                <a:cs typeface="Trebuchet MS"/>
              </a:rPr>
              <a:t>and</a:t>
            </a:r>
            <a:r>
              <a:rPr sz="1634" spc="86" dirty="0">
                <a:latin typeface="Trebuchet MS"/>
                <a:cs typeface="Trebuchet MS"/>
              </a:rPr>
              <a:t> </a:t>
            </a:r>
            <a:r>
              <a:rPr sz="1634" spc="77" dirty="0">
                <a:latin typeface="Trebuchet MS"/>
                <a:cs typeface="Trebuchet MS"/>
              </a:rPr>
              <a:t>others)</a:t>
            </a:r>
            <a:endParaRPr sz="1634">
              <a:latin typeface="Trebuchet MS"/>
              <a:cs typeface="Trebuchet MS"/>
            </a:endParaRPr>
          </a:p>
          <a:p>
            <a:pPr marL="11527" marR="4611">
              <a:lnSpc>
                <a:spcPts val="3077"/>
              </a:lnSpc>
              <a:spcBef>
                <a:spcPts val="231"/>
              </a:spcBef>
            </a:pPr>
            <a:r>
              <a:rPr sz="1634" spc="127" dirty="0">
                <a:latin typeface="Trebuchet MS"/>
                <a:cs typeface="Trebuchet MS"/>
              </a:rPr>
              <a:t>How</a:t>
            </a:r>
            <a:r>
              <a:rPr sz="1634" spc="50" dirty="0">
                <a:latin typeface="Trebuchet MS"/>
                <a:cs typeface="Trebuchet MS"/>
              </a:rPr>
              <a:t> </a:t>
            </a:r>
            <a:r>
              <a:rPr sz="1634" spc="123" dirty="0">
                <a:latin typeface="Trebuchet MS"/>
                <a:cs typeface="Trebuchet MS"/>
              </a:rPr>
              <a:t>can</a:t>
            </a:r>
            <a:r>
              <a:rPr sz="1634" spc="45" dirty="0">
                <a:latin typeface="Trebuchet MS"/>
                <a:cs typeface="Trebuchet MS"/>
              </a:rPr>
              <a:t> </a:t>
            </a:r>
            <a:r>
              <a:rPr sz="1634" spc="118" dirty="0">
                <a:latin typeface="Trebuchet MS"/>
                <a:cs typeface="Trebuchet MS"/>
              </a:rPr>
              <a:t>we</a:t>
            </a:r>
            <a:r>
              <a:rPr sz="1634" spc="59" dirty="0">
                <a:latin typeface="Trebuchet MS"/>
                <a:cs typeface="Trebuchet MS"/>
              </a:rPr>
              <a:t> </a:t>
            </a:r>
            <a:r>
              <a:rPr sz="1634" spc="113" dirty="0">
                <a:latin typeface="Trebuchet MS"/>
                <a:cs typeface="Trebuchet MS"/>
              </a:rPr>
              <a:t>guarantee</a:t>
            </a:r>
            <a:r>
              <a:rPr sz="1634" spc="45" dirty="0">
                <a:latin typeface="Trebuchet MS"/>
                <a:cs typeface="Trebuchet MS"/>
              </a:rPr>
              <a:t> </a:t>
            </a:r>
            <a:r>
              <a:rPr sz="1634" spc="68" dirty="0">
                <a:latin typeface="Trebuchet MS"/>
                <a:cs typeface="Trebuchet MS"/>
              </a:rPr>
              <a:t>that</a:t>
            </a:r>
            <a:r>
              <a:rPr sz="1634" spc="45" dirty="0">
                <a:latin typeface="Trebuchet MS"/>
                <a:cs typeface="Trebuchet MS"/>
              </a:rPr>
              <a:t> </a:t>
            </a:r>
            <a:r>
              <a:rPr sz="1634" spc="123" dirty="0">
                <a:latin typeface="Trebuchet MS"/>
                <a:cs typeface="Trebuchet MS"/>
              </a:rPr>
              <a:t>one</a:t>
            </a:r>
            <a:r>
              <a:rPr sz="1634" spc="45" dirty="0">
                <a:latin typeface="Trebuchet MS"/>
                <a:cs typeface="Trebuchet MS"/>
              </a:rPr>
              <a:t> </a:t>
            </a:r>
            <a:r>
              <a:rPr sz="1634" dirty="0">
                <a:latin typeface="Trebuchet MS"/>
                <a:cs typeface="Trebuchet MS"/>
              </a:rPr>
              <a:t>will</a:t>
            </a:r>
            <a:r>
              <a:rPr sz="1634" spc="45" dirty="0">
                <a:latin typeface="Trebuchet MS"/>
                <a:cs typeface="Trebuchet MS"/>
              </a:rPr>
              <a:t> </a:t>
            </a:r>
            <a:r>
              <a:rPr sz="1634" spc="77" dirty="0">
                <a:latin typeface="Trebuchet MS"/>
                <a:cs typeface="Trebuchet MS"/>
              </a:rPr>
              <a:t>not</a:t>
            </a:r>
            <a:r>
              <a:rPr sz="1634" spc="45" dirty="0">
                <a:latin typeface="Trebuchet MS"/>
                <a:cs typeface="Trebuchet MS"/>
              </a:rPr>
              <a:t> </a:t>
            </a:r>
            <a:r>
              <a:rPr sz="1634" spc="77" dirty="0">
                <a:latin typeface="Trebuchet MS"/>
                <a:cs typeface="Trebuchet MS"/>
              </a:rPr>
              <a:t>override</a:t>
            </a:r>
            <a:r>
              <a:rPr sz="1634" spc="45" dirty="0">
                <a:latin typeface="Trebuchet MS"/>
                <a:cs typeface="Trebuchet MS"/>
              </a:rPr>
              <a:t> </a:t>
            </a:r>
            <a:r>
              <a:rPr sz="1634" spc="77" dirty="0">
                <a:latin typeface="Trebuchet MS"/>
                <a:cs typeface="Trebuchet MS"/>
              </a:rPr>
              <a:t>entries</a:t>
            </a:r>
            <a:r>
              <a:rPr sz="1634" spc="59" dirty="0">
                <a:latin typeface="Trebuchet MS"/>
                <a:cs typeface="Trebuchet MS"/>
              </a:rPr>
              <a:t> </a:t>
            </a:r>
            <a:r>
              <a:rPr sz="1634" spc="54" dirty="0">
                <a:latin typeface="Trebuchet MS"/>
                <a:cs typeface="Trebuchet MS"/>
              </a:rPr>
              <a:t>written</a:t>
            </a:r>
            <a:r>
              <a:rPr sz="1634" spc="45" dirty="0">
                <a:latin typeface="Trebuchet MS"/>
                <a:cs typeface="Trebuchet MS"/>
              </a:rPr>
              <a:t> </a:t>
            </a:r>
            <a:r>
              <a:rPr sz="1634" spc="145" dirty="0">
                <a:latin typeface="Trebuchet MS"/>
                <a:cs typeface="Trebuchet MS"/>
              </a:rPr>
              <a:t>by</a:t>
            </a:r>
            <a:r>
              <a:rPr sz="1634" spc="45" dirty="0">
                <a:latin typeface="Trebuchet MS"/>
                <a:cs typeface="Trebuchet MS"/>
              </a:rPr>
              <a:t> </a:t>
            </a:r>
            <a:r>
              <a:rPr sz="1634" spc="77" dirty="0">
                <a:latin typeface="Trebuchet MS"/>
                <a:cs typeface="Trebuchet MS"/>
              </a:rPr>
              <a:t>the</a:t>
            </a:r>
            <a:r>
              <a:rPr sz="1634" spc="45" dirty="0">
                <a:latin typeface="Trebuchet MS"/>
                <a:cs typeface="Trebuchet MS"/>
              </a:rPr>
              <a:t> </a:t>
            </a:r>
            <a:r>
              <a:rPr sz="1634" spc="100" dirty="0">
                <a:latin typeface="Trebuchet MS"/>
                <a:cs typeface="Trebuchet MS"/>
              </a:rPr>
              <a:t>other? </a:t>
            </a:r>
            <a:r>
              <a:rPr sz="1634" spc="86" dirty="0">
                <a:latin typeface="Trebuchet MS"/>
                <a:cs typeface="Trebuchet MS"/>
              </a:rPr>
              <a:t>Solution</a:t>
            </a:r>
            <a:r>
              <a:rPr sz="1634" spc="50" dirty="0">
                <a:latin typeface="Trebuchet MS"/>
                <a:cs typeface="Trebuchet MS"/>
              </a:rPr>
              <a:t> </a:t>
            </a:r>
            <a:r>
              <a:rPr sz="1634" spc="208" dirty="0">
                <a:latin typeface="Trebuchet MS"/>
                <a:cs typeface="Trebuchet MS"/>
              </a:rPr>
              <a:t>–</a:t>
            </a:r>
            <a:r>
              <a:rPr sz="1634" spc="59" dirty="0">
                <a:latin typeface="Trebuchet MS"/>
                <a:cs typeface="Trebuchet MS"/>
              </a:rPr>
              <a:t> </a:t>
            </a:r>
            <a:r>
              <a:rPr sz="1634" b="1" spc="200" dirty="0">
                <a:solidFill>
                  <a:srgbClr val="0000FF"/>
                </a:solidFill>
                <a:latin typeface="Trebuchet MS"/>
                <a:cs typeface="Trebuchet MS"/>
              </a:rPr>
              <a:t>cgmanager</a:t>
            </a:r>
            <a:r>
              <a:rPr sz="1634" spc="200" dirty="0">
                <a:solidFill>
                  <a:srgbClr val="0000FF"/>
                </a:solidFill>
                <a:latin typeface="Trebuchet MS"/>
                <a:cs typeface="Trebuchet MS"/>
              </a:rPr>
              <a:t>:</a:t>
            </a:r>
            <a:r>
              <a:rPr sz="1634" spc="41" dirty="0">
                <a:solidFill>
                  <a:srgbClr val="0000FF"/>
                </a:solidFill>
                <a:latin typeface="Trebuchet MS"/>
                <a:cs typeface="Trebuchet MS"/>
              </a:rPr>
              <a:t> </a:t>
            </a:r>
            <a:r>
              <a:rPr sz="1634" spc="141" dirty="0">
                <a:solidFill>
                  <a:srgbClr val="0000FF"/>
                </a:solidFill>
                <a:latin typeface="Trebuchet MS"/>
                <a:cs typeface="Trebuchet MS"/>
              </a:rPr>
              <a:t>A</a:t>
            </a:r>
            <a:r>
              <a:rPr sz="1634" spc="45" dirty="0">
                <a:solidFill>
                  <a:srgbClr val="0000FF"/>
                </a:solidFill>
                <a:latin typeface="Trebuchet MS"/>
                <a:cs typeface="Trebuchet MS"/>
              </a:rPr>
              <a:t> </a:t>
            </a:r>
            <a:r>
              <a:rPr sz="1634" b="1" spc="200" dirty="0">
                <a:solidFill>
                  <a:srgbClr val="0000FF"/>
                </a:solidFill>
                <a:latin typeface="Trebuchet MS"/>
                <a:cs typeface="Trebuchet MS"/>
              </a:rPr>
              <a:t>cgroup</a:t>
            </a:r>
            <a:r>
              <a:rPr sz="1634" b="1" spc="113" dirty="0">
                <a:solidFill>
                  <a:srgbClr val="0000FF"/>
                </a:solidFill>
                <a:latin typeface="Trebuchet MS"/>
                <a:cs typeface="Trebuchet MS"/>
              </a:rPr>
              <a:t> </a:t>
            </a:r>
            <a:r>
              <a:rPr sz="1634" b="1" spc="222" dirty="0">
                <a:solidFill>
                  <a:srgbClr val="0000FF"/>
                </a:solidFill>
                <a:latin typeface="Trebuchet MS"/>
                <a:cs typeface="Trebuchet MS"/>
              </a:rPr>
              <a:t>manager</a:t>
            </a:r>
            <a:r>
              <a:rPr sz="1634" b="1" spc="68" dirty="0">
                <a:solidFill>
                  <a:srgbClr val="0000FF"/>
                </a:solidFill>
                <a:latin typeface="Trebuchet MS"/>
                <a:cs typeface="Trebuchet MS"/>
              </a:rPr>
              <a:t> </a:t>
            </a:r>
            <a:r>
              <a:rPr sz="1634" spc="136" dirty="0">
                <a:solidFill>
                  <a:srgbClr val="0000FF"/>
                </a:solidFill>
                <a:latin typeface="Trebuchet MS"/>
                <a:cs typeface="Trebuchet MS"/>
              </a:rPr>
              <a:t>daemon</a:t>
            </a:r>
            <a:endParaRPr sz="1634">
              <a:latin typeface="Trebuchet MS"/>
              <a:cs typeface="Trebuchet MS"/>
            </a:endParaRPr>
          </a:p>
          <a:p>
            <a:pPr marL="232836" indent="-174627">
              <a:spcBef>
                <a:spcPts val="867"/>
              </a:spcBef>
              <a:buChar char="●"/>
              <a:tabLst>
                <a:tab pos="232836" algn="l"/>
              </a:tabLst>
            </a:pPr>
            <a:r>
              <a:rPr sz="1135" spc="54" dirty="0">
                <a:latin typeface="Trebuchet MS"/>
                <a:cs typeface="Trebuchet MS"/>
              </a:rPr>
              <a:t>Currently </a:t>
            </a:r>
            <a:r>
              <a:rPr sz="1135" spc="77" dirty="0">
                <a:latin typeface="Trebuchet MS"/>
                <a:cs typeface="Trebuchet MS"/>
              </a:rPr>
              <a:t>under</a:t>
            </a:r>
            <a:r>
              <a:rPr sz="1135" spc="73" dirty="0">
                <a:latin typeface="Trebuchet MS"/>
                <a:cs typeface="Trebuchet MS"/>
              </a:rPr>
              <a:t> </a:t>
            </a:r>
            <a:r>
              <a:rPr sz="1135" spc="77" dirty="0">
                <a:latin typeface="Trebuchet MS"/>
                <a:cs typeface="Trebuchet MS"/>
              </a:rPr>
              <a:t>development</a:t>
            </a:r>
            <a:r>
              <a:rPr sz="1135" spc="64" dirty="0">
                <a:latin typeface="Trebuchet MS"/>
                <a:cs typeface="Trebuchet MS"/>
              </a:rPr>
              <a:t> </a:t>
            </a:r>
            <a:r>
              <a:rPr sz="1135" spc="68" dirty="0">
                <a:latin typeface="Trebuchet MS"/>
                <a:cs typeface="Trebuchet MS"/>
              </a:rPr>
              <a:t>(no</a:t>
            </a:r>
            <a:r>
              <a:rPr sz="1135" spc="64" dirty="0">
                <a:latin typeface="Trebuchet MS"/>
                <a:cs typeface="Trebuchet MS"/>
              </a:rPr>
              <a:t> </a:t>
            </a:r>
            <a:r>
              <a:rPr sz="1135" spc="95" dirty="0">
                <a:latin typeface="Trebuchet MS"/>
                <a:cs typeface="Trebuchet MS"/>
              </a:rPr>
              <a:t>rpm</a:t>
            </a:r>
            <a:r>
              <a:rPr sz="1135" spc="59" dirty="0">
                <a:latin typeface="Trebuchet MS"/>
                <a:cs typeface="Trebuchet MS"/>
              </a:rPr>
              <a:t> </a:t>
            </a:r>
            <a:r>
              <a:rPr sz="1135" dirty="0">
                <a:latin typeface="Trebuchet MS"/>
                <a:cs typeface="Trebuchet MS"/>
              </a:rPr>
              <a:t>for</a:t>
            </a:r>
            <a:r>
              <a:rPr sz="1135" spc="68" dirty="0">
                <a:latin typeface="Trebuchet MS"/>
                <a:cs typeface="Trebuchet MS"/>
              </a:rPr>
              <a:t> </a:t>
            </a:r>
            <a:r>
              <a:rPr sz="1135" spc="45" dirty="0">
                <a:latin typeface="Trebuchet MS"/>
                <a:cs typeface="Trebuchet MS"/>
              </a:rPr>
              <a:t>Fedora/RHEL,</a:t>
            </a:r>
            <a:r>
              <a:rPr sz="1135" spc="64" dirty="0">
                <a:latin typeface="Trebuchet MS"/>
                <a:cs typeface="Trebuchet MS"/>
              </a:rPr>
              <a:t> </a:t>
            </a:r>
            <a:r>
              <a:rPr sz="1135" dirty="0">
                <a:latin typeface="Trebuchet MS"/>
                <a:cs typeface="Trebuchet MS"/>
              </a:rPr>
              <a:t>for</a:t>
            </a:r>
            <a:r>
              <a:rPr sz="1135" spc="59" dirty="0">
                <a:latin typeface="Trebuchet MS"/>
                <a:cs typeface="Trebuchet MS"/>
              </a:rPr>
              <a:t> </a:t>
            </a:r>
            <a:r>
              <a:rPr sz="1135" spc="50" dirty="0">
                <a:latin typeface="Trebuchet MS"/>
                <a:cs typeface="Trebuchet MS"/>
              </a:rPr>
              <a:t>example).</a:t>
            </a:r>
            <a:endParaRPr sz="1135">
              <a:latin typeface="Trebuchet MS"/>
              <a:cs typeface="Trebuchet MS"/>
            </a:endParaRPr>
          </a:p>
          <a:p>
            <a:pPr marL="323895" indent="-246668">
              <a:spcBef>
                <a:spcPts val="1098"/>
              </a:spcBef>
              <a:buChar char="●"/>
              <a:tabLst>
                <a:tab pos="323895" algn="l"/>
              </a:tabLst>
            </a:pPr>
            <a:r>
              <a:rPr sz="1634" spc="141" dirty="0">
                <a:latin typeface="Trebuchet MS"/>
                <a:cs typeface="Trebuchet MS"/>
              </a:rPr>
              <a:t>A</a:t>
            </a:r>
            <a:r>
              <a:rPr sz="1634" spc="36" dirty="0">
                <a:latin typeface="Trebuchet MS"/>
                <a:cs typeface="Trebuchet MS"/>
              </a:rPr>
              <a:t> </a:t>
            </a:r>
            <a:r>
              <a:rPr sz="1634" spc="127" dirty="0">
                <a:latin typeface="Trebuchet MS"/>
                <a:cs typeface="Trebuchet MS"/>
              </a:rPr>
              <a:t>userspace</a:t>
            </a:r>
            <a:r>
              <a:rPr sz="1634" spc="41" dirty="0">
                <a:latin typeface="Trebuchet MS"/>
                <a:cs typeface="Trebuchet MS"/>
              </a:rPr>
              <a:t> </a:t>
            </a:r>
            <a:r>
              <a:rPr sz="1634" spc="141" dirty="0">
                <a:latin typeface="Trebuchet MS"/>
                <a:cs typeface="Trebuchet MS"/>
              </a:rPr>
              <a:t>daemon</a:t>
            </a:r>
            <a:r>
              <a:rPr sz="1634" spc="45" dirty="0">
                <a:latin typeface="Trebuchet MS"/>
                <a:cs typeface="Trebuchet MS"/>
              </a:rPr>
              <a:t> </a:t>
            </a:r>
            <a:r>
              <a:rPr sz="1634" spc="141" dirty="0">
                <a:latin typeface="Trebuchet MS"/>
                <a:cs typeface="Trebuchet MS"/>
              </a:rPr>
              <a:t>based</a:t>
            </a:r>
            <a:r>
              <a:rPr sz="1634" spc="45" dirty="0">
                <a:latin typeface="Trebuchet MS"/>
                <a:cs typeface="Trebuchet MS"/>
              </a:rPr>
              <a:t> </a:t>
            </a:r>
            <a:r>
              <a:rPr sz="1634" spc="118" dirty="0">
                <a:latin typeface="Trebuchet MS"/>
                <a:cs typeface="Trebuchet MS"/>
              </a:rPr>
              <a:t>on</a:t>
            </a:r>
            <a:r>
              <a:rPr sz="1634" spc="45" dirty="0">
                <a:latin typeface="Trebuchet MS"/>
                <a:cs typeface="Trebuchet MS"/>
              </a:rPr>
              <a:t> </a:t>
            </a:r>
            <a:r>
              <a:rPr sz="1634" spc="213" dirty="0">
                <a:latin typeface="Trebuchet MS"/>
                <a:cs typeface="Trebuchet MS"/>
              </a:rPr>
              <a:t>DBUS</a:t>
            </a:r>
            <a:r>
              <a:rPr sz="1634" spc="45" dirty="0">
                <a:latin typeface="Trebuchet MS"/>
                <a:cs typeface="Trebuchet MS"/>
              </a:rPr>
              <a:t> </a:t>
            </a:r>
            <a:r>
              <a:rPr sz="1634" spc="136" dirty="0">
                <a:latin typeface="Trebuchet MS"/>
                <a:cs typeface="Trebuchet MS"/>
              </a:rPr>
              <a:t>messages.</a:t>
            </a:r>
            <a:endParaRPr sz="1634">
              <a:latin typeface="Trebuchet MS"/>
              <a:cs typeface="Trebuchet MS"/>
            </a:endParaRPr>
          </a:p>
          <a:p>
            <a:pPr marL="323895" indent="-246668">
              <a:spcBef>
                <a:spcPts val="1107"/>
              </a:spcBef>
              <a:buChar char="●"/>
              <a:tabLst>
                <a:tab pos="323895" algn="l"/>
              </a:tabLst>
            </a:pPr>
            <a:r>
              <a:rPr sz="1634" spc="91" dirty="0">
                <a:latin typeface="Trebuchet MS"/>
                <a:cs typeface="Trebuchet MS"/>
              </a:rPr>
              <a:t>Developer:</a:t>
            </a:r>
            <a:r>
              <a:rPr sz="1634" spc="45" dirty="0">
                <a:latin typeface="Trebuchet MS"/>
                <a:cs typeface="Trebuchet MS"/>
              </a:rPr>
              <a:t> </a:t>
            </a:r>
            <a:r>
              <a:rPr sz="1634" spc="136" dirty="0">
                <a:latin typeface="Trebuchet MS"/>
                <a:cs typeface="Trebuchet MS"/>
              </a:rPr>
              <a:t>Serge</a:t>
            </a:r>
            <a:r>
              <a:rPr sz="1634" spc="50" dirty="0">
                <a:latin typeface="Trebuchet MS"/>
                <a:cs typeface="Trebuchet MS"/>
              </a:rPr>
              <a:t> </a:t>
            </a:r>
            <a:r>
              <a:rPr sz="1634" spc="91" dirty="0">
                <a:latin typeface="Trebuchet MS"/>
                <a:cs typeface="Trebuchet MS"/>
              </a:rPr>
              <a:t>Hallyn</a:t>
            </a:r>
            <a:r>
              <a:rPr sz="1634" spc="50" dirty="0">
                <a:latin typeface="Trebuchet MS"/>
                <a:cs typeface="Trebuchet MS"/>
              </a:rPr>
              <a:t> </a:t>
            </a:r>
            <a:r>
              <a:rPr sz="1634" spc="77" dirty="0">
                <a:latin typeface="Trebuchet MS"/>
                <a:cs typeface="Trebuchet MS"/>
              </a:rPr>
              <a:t>(Canonical)</a:t>
            </a:r>
            <a:endParaRPr sz="1634">
              <a:latin typeface="Trebuchet MS"/>
              <a:cs typeface="Trebuchet MS"/>
            </a:endParaRPr>
          </a:p>
          <a:p>
            <a:pPr marL="11527" marR="2788842">
              <a:lnSpc>
                <a:spcPct val="156800"/>
              </a:lnSpc>
            </a:pPr>
            <a:r>
              <a:rPr sz="1634" dirty="0">
                <a:latin typeface="Trebuchet MS"/>
                <a:cs typeface="Trebuchet MS"/>
              </a:rPr>
              <a:t>-</a:t>
            </a:r>
            <a:r>
              <a:rPr sz="1634" spc="27" dirty="0">
                <a:latin typeface="Trebuchet MS"/>
                <a:cs typeface="Trebuchet MS"/>
              </a:rPr>
              <a:t> </a:t>
            </a:r>
            <a:r>
              <a:rPr sz="1634" spc="141" dirty="0">
                <a:latin typeface="Trebuchet MS"/>
                <a:cs typeface="Trebuchet MS"/>
              </a:rPr>
              <a:t>One</a:t>
            </a:r>
            <a:r>
              <a:rPr sz="1634" spc="36" dirty="0">
                <a:latin typeface="Trebuchet MS"/>
                <a:cs typeface="Trebuchet MS"/>
              </a:rPr>
              <a:t> </a:t>
            </a:r>
            <a:r>
              <a:rPr sz="1634" spc="45" dirty="0">
                <a:latin typeface="Trebuchet MS"/>
                <a:cs typeface="Trebuchet MS"/>
              </a:rPr>
              <a:t>of</a:t>
            </a:r>
            <a:r>
              <a:rPr sz="1634" spc="32" dirty="0">
                <a:latin typeface="Trebuchet MS"/>
                <a:cs typeface="Trebuchet MS"/>
              </a:rPr>
              <a:t> </a:t>
            </a:r>
            <a:r>
              <a:rPr sz="1634" spc="77" dirty="0">
                <a:latin typeface="Trebuchet MS"/>
                <a:cs typeface="Trebuchet MS"/>
              </a:rPr>
              <a:t>the</a:t>
            </a:r>
            <a:r>
              <a:rPr sz="1634" spc="36" dirty="0">
                <a:latin typeface="Trebuchet MS"/>
                <a:cs typeface="Trebuchet MS"/>
              </a:rPr>
              <a:t> </a:t>
            </a:r>
            <a:r>
              <a:rPr sz="1634" spc="109" dirty="0">
                <a:latin typeface="Trebuchet MS"/>
                <a:cs typeface="Trebuchet MS"/>
              </a:rPr>
              <a:t>LXC</a:t>
            </a:r>
            <a:r>
              <a:rPr sz="1634" spc="27" dirty="0">
                <a:latin typeface="Trebuchet MS"/>
                <a:cs typeface="Trebuchet MS"/>
              </a:rPr>
              <a:t> </a:t>
            </a:r>
            <a:r>
              <a:rPr sz="1634" spc="73" dirty="0">
                <a:latin typeface="Trebuchet MS"/>
                <a:cs typeface="Trebuchet MS"/>
              </a:rPr>
              <a:t>maintainers. </a:t>
            </a:r>
            <a:r>
              <a:rPr sz="1634" u="heavy" spc="-9" dirty="0">
                <a:uFill>
                  <a:solidFill>
                    <a:srgbClr val="000000"/>
                  </a:solidFill>
                </a:uFill>
                <a:latin typeface="Trebuchet MS"/>
                <a:cs typeface="Trebuchet MS"/>
                <a:hlinkClick r:id="rId2"/>
              </a:rPr>
              <a:t>https://linuxcontainers.org/cgmanager/introduction/</a:t>
            </a:r>
            <a:r>
              <a:rPr sz="1634" spc="454" dirty="0">
                <a:latin typeface="Trebuchet MS"/>
                <a:cs typeface="Trebuchet MS"/>
              </a:rPr>
              <a:t>   </a:t>
            </a:r>
            <a:r>
              <a:rPr sz="1634" spc="150" dirty="0">
                <a:latin typeface="Trebuchet MS"/>
                <a:cs typeface="Trebuchet MS"/>
              </a:rPr>
              <a:t>CVE</a:t>
            </a:r>
            <a:r>
              <a:rPr sz="1634" spc="41" dirty="0">
                <a:latin typeface="Trebuchet MS"/>
                <a:cs typeface="Trebuchet MS"/>
              </a:rPr>
              <a:t> </a:t>
            </a:r>
            <a:r>
              <a:rPr sz="1634" spc="95" dirty="0">
                <a:latin typeface="Trebuchet MS"/>
                <a:cs typeface="Trebuchet MS"/>
              </a:rPr>
              <a:t>found</a:t>
            </a:r>
            <a:r>
              <a:rPr sz="1634" spc="45" dirty="0">
                <a:latin typeface="Trebuchet MS"/>
                <a:cs typeface="Trebuchet MS"/>
              </a:rPr>
              <a:t> </a:t>
            </a:r>
            <a:r>
              <a:rPr sz="1634" spc="59" dirty="0">
                <a:latin typeface="Trebuchet MS"/>
                <a:cs typeface="Trebuchet MS"/>
              </a:rPr>
              <a:t>in</a:t>
            </a:r>
            <a:r>
              <a:rPr sz="1634" spc="45" dirty="0">
                <a:latin typeface="Trebuchet MS"/>
                <a:cs typeface="Trebuchet MS"/>
              </a:rPr>
              <a:t> </a:t>
            </a:r>
            <a:r>
              <a:rPr sz="1634" spc="145" dirty="0">
                <a:latin typeface="Trebuchet MS"/>
                <a:cs typeface="Trebuchet MS"/>
              </a:rPr>
              <a:t>cgmanager</a:t>
            </a:r>
            <a:r>
              <a:rPr sz="1634" spc="32" dirty="0">
                <a:latin typeface="Trebuchet MS"/>
                <a:cs typeface="Trebuchet MS"/>
              </a:rPr>
              <a:t> </a:t>
            </a:r>
            <a:r>
              <a:rPr sz="1634" spc="127" dirty="0">
                <a:latin typeface="Trebuchet MS"/>
                <a:cs typeface="Trebuchet MS"/>
              </a:rPr>
              <a:t>on</a:t>
            </a:r>
            <a:r>
              <a:rPr sz="1634" spc="45" dirty="0">
                <a:latin typeface="Trebuchet MS"/>
                <a:cs typeface="Trebuchet MS"/>
              </a:rPr>
              <a:t> </a:t>
            </a:r>
            <a:r>
              <a:rPr sz="1634" spc="172" dirty="0">
                <a:latin typeface="Trebuchet MS"/>
                <a:cs typeface="Trebuchet MS"/>
              </a:rPr>
              <a:t>6</a:t>
            </a:r>
            <a:r>
              <a:rPr sz="1634" spc="36" dirty="0">
                <a:latin typeface="Trebuchet MS"/>
                <a:cs typeface="Trebuchet MS"/>
              </a:rPr>
              <a:t> </a:t>
            </a:r>
            <a:r>
              <a:rPr sz="1634" spc="45" dirty="0">
                <a:latin typeface="Trebuchet MS"/>
                <a:cs typeface="Trebuchet MS"/>
              </a:rPr>
              <a:t>of</a:t>
            </a:r>
            <a:r>
              <a:rPr sz="1634" spc="41" dirty="0">
                <a:latin typeface="Trebuchet MS"/>
                <a:cs typeface="Trebuchet MS"/>
              </a:rPr>
              <a:t> </a:t>
            </a:r>
            <a:r>
              <a:rPr sz="1634" spc="45" dirty="0">
                <a:latin typeface="Trebuchet MS"/>
                <a:cs typeface="Trebuchet MS"/>
              </a:rPr>
              <a:t>January,</a:t>
            </a:r>
            <a:r>
              <a:rPr sz="1634" spc="36" dirty="0">
                <a:latin typeface="Trebuchet MS"/>
                <a:cs typeface="Trebuchet MS"/>
              </a:rPr>
              <a:t> </a:t>
            </a:r>
            <a:r>
              <a:rPr sz="1634" spc="109" dirty="0">
                <a:latin typeface="Trebuchet MS"/>
                <a:cs typeface="Trebuchet MS"/>
              </a:rPr>
              <a:t>2015: </a:t>
            </a:r>
            <a:r>
              <a:rPr sz="1634" u="heavy" spc="-9" dirty="0">
                <a:uFill>
                  <a:solidFill>
                    <a:srgbClr val="000000"/>
                  </a:solidFill>
                </a:uFill>
                <a:latin typeface="Trebuchet MS"/>
                <a:cs typeface="Trebuchet MS"/>
                <a:hlinkClick r:id="rId3"/>
              </a:rPr>
              <a:t>http://www.securityfocus.com/bid/71896</a:t>
            </a:r>
            <a:endParaRPr sz="1634">
              <a:latin typeface="Trebuchet MS"/>
              <a:cs typeface="Trebuchet MS"/>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1966216" y="1434762"/>
            <a:ext cx="8156410" cy="3978045"/>
          </a:xfrm>
          <a:prstGeom prst="rect">
            <a:avLst/>
          </a:prstGeom>
        </p:spPr>
        <p:txBody>
          <a:bodyPr vert="horz" wrap="square" lIns="0" tIns="11526" rIns="0" bIns="0" rtlCol="0">
            <a:spAutoFit/>
          </a:bodyPr>
          <a:lstStyle/>
          <a:p>
            <a:pPr marL="11527" marR="6158043">
              <a:lnSpc>
                <a:spcPct val="155900"/>
              </a:lnSpc>
              <a:spcBef>
                <a:spcPts val="91"/>
              </a:spcBef>
            </a:pPr>
            <a:r>
              <a:rPr sz="1679" spc="127" dirty="0">
                <a:solidFill>
                  <a:srgbClr val="0000FF"/>
                </a:solidFill>
                <a:latin typeface="Trebuchet MS"/>
                <a:cs typeface="Trebuchet MS"/>
              </a:rPr>
              <a:t>groups</a:t>
            </a:r>
            <a:r>
              <a:rPr sz="1679" spc="32" dirty="0">
                <a:solidFill>
                  <a:srgbClr val="0000FF"/>
                </a:solidFill>
                <a:latin typeface="Trebuchet MS"/>
                <a:cs typeface="Trebuchet MS"/>
              </a:rPr>
              <a:t> </a:t>
            </a:r>
            <a:r>
              <a:rPr sz="1679" spc="127" dirty="0">
                <a:solidFill>
                  <a:srgbClr val="0000FF"/>
                </a:solidFill>
                <a:latin typeface="Trebuchet MS"/>
                <a:cs typeface="Trebuchet MS"/>
              </a:rPr>
              <a:t>and</a:t>
            </a:r>
            <a:r>
              <a:rPr sz="1679" spc="45" dirty="0">
                <a:solidFill>
                  <a:srgbClr val="0000FF"/>
                </a:solidFill>
                <a:latin typeface="Trebuchet MS"/>
                <a:cs typeface="Trebuchet MS"/>
              </a:rPr>
              <a:t> </a:t>
            </a:r>
            <a:r>
              <a:rPr sz="1679" spc="73" dirty="0">
                <a:solidFill>
                  <a:srgbClr val="0000FF"/>
                </a:solidFill>
                <a:latin typeface="Trebuchet MS"/>
                <a:cs typeface="Trebuchet MS"/>
              </a:rPr>
              <a:t>docker </a:t>
            </a:r>
            <a:r>
              <a:rPr sz="1679" spc="100" dirty="0">
                <a:solidFill>
                  <a:srgbClr val="0000FF"/>
                </a:solidFill>
                <a:latin typeface="Trebuchet MS"/>
                <a:cs typeface="Trebuchet MS"/>
              </a:rPr>
              <a:t>cpuset</a:t>
            </a:r>
            <a:r>
              <a:rPr sz="1679" spc="32" dirty="0">
                <a:solidFill>
                  <a:srgbClr val="0000FF"/>
                </a:solidFill>
                <a:latin typeface="Trebuchet MS"/>
                <a:cs typeface="Trebuchet MS"/>
              </a:rPr>
              <a:t> </a:t>
            </a:r>
            <a:r>
              <a:rPr sz="1679" spc="218" dirty="0">
                <a:solidFill>
                  <a:srgbClr val="0000FF"/>
                </a:solidFill>
                <a:latin typeface="Trebuchet MS"/>
                <a:cs typeface="Trebuchet MS"/>
              </a:rPr>
              <a:t>–</a:t>
            </a:r>
            <a:r>
              <a:rPr sz="1679" spc="41" dirty="0">
                <a:solidFill>
                  <a:srgbClr val="0000FF"/>
                </a:solidFill>
                <a:latin typeface="Trebuchet MS"/>
                <a:cs typeface="Trebuchet MS"/>
              </a:rPr>
              <a:t> </a:t>
            </a:r>
            <a:r>
              <a:rPr sz="1679" spc="77" dirty="0">
                <a:solidFill>
                  <a:srgbClr val="0000FF"/>
                </a:solidFill>
                <a:latin typeface="Trebuchet MS"/>
                <a:cs typeface="Trebuchet MS"/>
              </a:rPr>
              <a:t>example:</a:t>
            </a:r>
            <a:endParaRPr sz="1679">
              <a:latin typeface="Trebuchet MS"/>
              <a:cs typeface="Trebuchet MS"/>
            </a:endParaRPr>
          </a:p>
          <a:p>
            <a:pPr marL="11527" marR="75499">
              <a:lnSpc>
                <a:spcPts val="1951"/>
              </a:lnSpc>
              <a:spcBef>
                <a:spcPts val="1234"/>
              </a:spcBef>
            </a:pPr>
            <a:r>
              <a:rPr sz="1679" spc="95" dirty="0">
                <a:latin typeface="Trebuchet MS"/>
                <a:cs typeface="Trebuchet MS"/>
              </a:rPr>
              <a:t>Configuring</a:t>
            </a:r>
            <a:r>
              <a:rPr sz="1679" spc="68" dirty="0">
                <a:latin typeface="Trebuchet MS"/>
                <a:cs typeface="Trebuchet MS"/>
              </a:rPr>
              <a:t> </a:t>
            </a:r>
            <a:r>
              <a:rPr sz="1679" spc="82" dirty="0">
                <a:latin typeface="Trebuchet MS"/>
                <a:cs typeface="Trebuchet MS"/>
              </a:rPr>
              <a:t>docker</a:t>
            </a:r>
            <a:r>
              <a:rPr sz="1679" spc="54" dirty="0">
                <a:latin typeface="Trebuchet MS"/>
                <a:cs typeface="Trebuchet MS"/>
              </a:rPr>
              <a:t> </a:t>
            </a:r>
            <a:r>
              <a:rPr sz="1679" spc="86" dirty="0">
                <a:latin typeface="Trebuchet MS"/>
                <a:cs typeface="Trebuchet MS"/>
              </a:rPr>
              <a:t>containers</a:t>
            </a:r>
            <a:r>
              <a:rPr sz="1679" spc="59" dirty="0">
                <a:latin typeface="Trebuchet MS"/>
                <a:cs typeface="Trebuchet MS"/>
              </a:rPr>
              <a:t> </a:t>
            </a:r>
            <a:r>
              <a:rPr sz="1679" spc="82" dirty="0">
                <a:latin typeface="Trebuchet MS"/>
                <a:cs typeface="Trebuchet MS"/>
              </a:rPr>
              <a:t>is</a:t>
            </a:r>
            <a:r>
              <a:rPr sz="1679" spc="64" dirty="0">
                <a:latin typeface="Trebuchet MS"/>
                <a:cs typeface="Trebuchet MS"/>
              </a:rPr>
              <a:t> in</a:t>
            </a:r>
            <a:r>
              <a:rPr sz="1679" spc="59" dirty="0">
                <a:latin typeface="Trebuchet MS"/>
                <a:cs typeface="Trebuchet MS"/>
              </a:rPr>
              <a:t> </a:t>
            </a:r>
            <a:r>
              <a:rPr sz="1679" dirty="0">
                <a:latin typeface="Trebuchet MS"/>
                <a:cs typeface="Trebuchet MS"/>
              </a:rPr>
              <a:t>fact</a:t>
            </a:r>
            <a:r>
              <a:rPr sz="1679" spc="54" dirty="0">
                <a:latin typeface="Trebuchet MS"/>
                <a:cs typeface="Trebuchet MS"/>
              </a:rPr>
              <a:t> </a:t>
            </a:r>
            <a:r>
              <a:rPr sz="1679" spc="100" dirty="0">
                <a:latin typeface="Trebuchet MS"/>
                <a:cs typeface="Trebuchet MS"/>
              </a:rPr>
              <a:t>mostly</a:t>
            </a:r>
            <a:r>
              <a:rPr sz="1679" spc="59" dirty="0">
                <a:latin typeface="Trebuchet MS"/>
                <a:cs typeface="Trebuchet MS"/>
              </a:rPr>
              <a:t> </a:t>
            </a:r>
            <a:r>
              <a:rPr sz="1679" spc="82" dirty="0">
                <a:latin typeface="Trebuchet MS"/>
                <a:cs typeface="Trebuchet MS"/>
              </a:rPr>
              <a:t>setting</a:t>
            </a:r>
            <a:r>
              <a:rPr sz="1679" spc="73" dirty="0">
                <a:latin typeface="Trebuchet MS"/>
                <a:cs typeface="Trebuchet MS"/>
              </a:rPr>
              <a:t> </a:t>
            </a:r>
            <a:r>
              <a:rPr sz="1679" spc="118" dirty="0">
                <a:latin typeface="Trebuchet MS"/>
                <a:cs typeface="Trebuchet MS"/>
              </a:rPr>
              <a:t>cgroups</a:t>
            </a:r>
            <a:r>
              <a:rPr sz="1679" spc="59" dirty="0">
                <a:latin typeface="Trebuchet MS"/>
                <a:cs typeface="Trebuchet MS"/>
              </a:rPr>
              <a:t> </a:t>
            </a:r>
            <a:r>
              <a:rPr sz="1679" spc="103" dirty="0">
                <a:latin typeface="Trebuchet MS"/>
                <a:cs typeface="Trebuchet MS"/>
              </a:rPr>
              <a:t>and </a:t>
            </a:r>
            <a:r>
              <a:rPr sz="1679" spc="141" dirty="0">
                <a:latin typeface="Trebuchet MS"/>
                <a:cs typeface="Trebuchet MS"/>
              </a:rPr>
              <a:t>namespaces</a:t>
            </a:r>
            <a:r>
              <a:rPr sz="1679" spc="50" dirty="0">
                <a:latin typeface="Trebuchet MS"/>
                <a:cs typeface="Trebuchet MS"/>
              </a:rPr>
              <a:t> </a:t>
            </a:r>
            <a:r>
              <a:rPr sz="1679" spc="54" dirty="0">
                <a:latin typeface="Trebuchet MS"/>
                <a:cs typeface="Trebuchet MS"/>
              </a:rPr>
              <a:t>entries; </a:t>
            </a:r>
            <a:r>
              <a:rPr sz="1679" dirty="0">
                <a:latin typeface="Trebuchet MS"/>
                <a:cs typeface="Trebuchet MS"/>
              </a:rPr>
              <a:t>for</a:t>
            </a:r>
            <a:r>
              <a:rPr sz="1679" spc="41" dirty="0">
                <a:latin typeface="Trebuchet MS"/>
                <a:cs typeface="Trebuchet MS"/>
              </a:rPr>
              <a:t> </a:t>
            </a:r>
            <a:r>
              <a:rPr sz="1679" spc="82" dirty="0">
                <a:latin typeface="Trebuchet MS"/>
                <a:cs typeface="Trebuchet MS"/>
              </a:rPr>
              <a:t>example,</a:t>
            </a:r>
            <a:r>
              <a:rPr sz="1679" spc="54" dirty="0">
                <a:latin typeface="Trebuchet MS"/>
                <a:cs typeface="Trebuchet MS"/>
              </a:rPr>
              <a:t> </a:t>
            </a:r>
            <a:r>
              <a:rPr sz="1679" spc="59" dirty="0">
                <a:latin typeface="Trebuchet MS"/>
                <a:cs typeface="Trebuchet MS"/>
              </a:rPr>
              <a:t>limiting</a:t>
            </a:r>
            <a:r>
              <a:rPr sz="1679" spc="50" dirty="0">
                <a:latin typeface="Trebuchet MS"/>
                <a:cs typeface="Trebuchet MS"/>
              </a:rPr>
              <a:t> </a:t>
            </a:r>
            <a:r>
              <a:rPr sz="1679" spc="91" dirty="0">
                <a:latin typeface="Trebuchet MS"/>
                <a:cs typeface="Trebuchet MS"/>
              </a:rPr>
              <a:t>cores</a:t>
            </a:r>
            <a:r>
              <a:rPr sz="1679" spc="41" dirty="0">
                <a:latin typeface="Trebuchet MS"/>
                <a:cs typeface="Trebuchet MS"/>
              </a:rPr>
              <a:t> </a:t>
            </a:r>
            <a:r>
              <a:rPr sz="1679" spc="64" dirty="0">
                <a:latin typeface="Trebuchet MS"/>
                <a:cs typeface="Trebuchet MS"/>
              </a:rPr>
              <a:t>in</a:t>
            </a:r>
            <a:r>
              <a:rPr sz="1679" spc="50" dirty="0">
                <a:latin typeface="Trebuchet MS"/>
                <a:cs typeface="Trebuchet MS"/>
              </a:rPr>
              <a:t> </a:t>
            </a:r>
            <a:r>
              <a:rPr sz="1679" spc="132" dirty="0">
                <a:latin typeface="Trebuchet MS"/>
                <a:cs typeface="Trebuchet MS"/>
              </a:rPr>
              <a:t>a</a:t>
            </a:r>
            <a:r>
              <a:rPr sz="1679" spc="50" dirty="0">
                <a:latin typeface="Trebuchet MS"/>
                <a:cs typeface="Trebuchet MS"/>
              </a:rPr>
              <a:t> </a:t>
            </a:r>
            <a:r>
              <a:rPr sz="1679" spc="82" dirty="0">
                <a:latin typeface="Trebuchet MS"/>
                <a:cs typeface="Trebuchet MS"/>
              </a:rPr>
              <a:t>docker</a:t>
            </a:r>
            <a:r>
              <a:rPr sz="1679" spc="41" dirty="0">
                <a:latin typeface="Trebuchet MS"/>
                <a:cs typeface="Trebuchet MS"/>
              </a:rPr>
              <a:t> </a:t>
            </a:r>
            <a:r>
              <a:rPr sz="1679" spc="77" dirty="0">
                <a:latin typeface="Trebuchet MS"/>
                <a:cs typeface="Trebuchet MS"/>
              </a:rPr>
              <a:t>container</a:t>
            </a:r>
            <a:r>
              <a:rPr sz="1679" spc="45" dirty="0">
                <a:latin typeface="Trebuchet MS"/>
                <a:cs typeface="Trebuchet MS"/>
              </a:rPr>
              <a:t> to</a:t>
            </a:r>
            <a:r>
              <a:rPr sz="1679" spc="50" dirty="0">
                <a:latin typeface="Trebuchet MS"/>
                <a:cs typeface="Trebuchet MS"/>
              </a:rPr>
              <a:t> </a:t>
            </a:r>
            <a:r>
              <a:rPr sz="1679" spc="86" dirty="0">
                <a:latin typeface="Trebuchet MS"/>
                <a:cs typeface="Trebuchet MS"/>
              </a:rPr>
              <a:t>be </a:t>
            </a:r>
            <a:r>
              <a:rPr sz="1679" dirty="0">
                <a:latin typeface="Trebuchet MS"/>
                <a:cs typeface="Trebuchet MS"/>
              </a:rPr>
              <a:t>0,</a:t>
            </a:r>
            <a:r>
              <a:rPr sz="1679" spc="50" dirty="0">
                <a:latin typeface="Trebuchet MS"/>
                <a:cs typeface="Trebuchet MS"/>
              </a:rPr>
              <a:t> </a:t>
            </a:r>
            <a:r>
              <a:rPr sz="1679" spc="177" dirty="0">
                <a:latin typeface="Trebuchet MS"/>
                <a:cs typeface="Trebuchet MS"/>
              </a:rPr>
              <a:t>2</a:t>
            </a:r>
            <a:r>
              <a:rPr sz="1679" spc="41" dirty="0">
                <a:latin typeface="Trebuchet MS"/>
                <a:cs typeface="Trebuchet MS"/>
              </a:rPr>
              <a:t> </a:t>
            </a:r>
            <a:r>
              <a:rPr sz="1679" spc="118" dirty="0">
                <a:latin typeface="Trebuchet MS"/>
                <a:cs typeface="Trebuchet MS"/>
              </a:rPr>
              <a:t>can</a:t>
            </a:r>
            <a:r>
              <a:rPr sz="1679" spc="59" dirty="0">
                <a:latin typeface="Trebuchet MS"/>
                <a:cs typeface="Trebuchet MS"/>
              </a:rPr>
              <a:t> </a:t>
            </a:r>
            <a:r>
              <a:rPr sz="1679" spc="109" dirty="0">
                <a:latin typeface="Trebuchet MS"/>
                <a:cs typeface="Trebuchet MS"/>
              </a:rPr>
              <a:t>be</a:t>
            </a:r>
            <a:r>
              <a:rPr sz="1679" spc="54" dirty="0">
                <a:latin typeface="Trebuchet MS"/>
                <a:cs typeface="Trebuchet MS"/>
              </a:rPr>
              <a:t> </a:t>
            </a:r>
            <a:r>
              <a:rPr sz="1679" spc="118" dirty="0">
                <a:latin typeface="Trebuchet MS"/>
                <a:cs typeface="Trebuchet MS"/>
              </a:rPr>
              <a:t>done</a:t>
            </a:r>
            <a:r>
              <a:rPr sz="1679" spc="50" dirty="0">
                <a:latin typeface="Trebuchet MS"/>
                <a:cs typeface="Trebuchet MS"/>
              </a:rPr>
              <a:t> </a:t>
            </a:r>
            <a:r>
              <a:rPr sz="1679" spc="-23" dirty="0">
                <a:latin typeface="Trebuchet MS"/>
                <a:cs typeface="Trebuchet MS"/>
              </a:rPr>
              <a:t>by:</a:t>
            </a:r>
            <a:endParaRPr sz="1679">
              <a:latin typeface="Trebuchet MS"/>
              <a:cs typeface="Trebuchet MS"/>
            </a:endParaRPr>
          </a:p>
          <a:p>
            <a:pPr marL="11527">
              <a:spcBef>
                <a:spcPts val="1062"/>
              </a:spcBef>
            </a:pPr>
            <a:r>
              <a:rPr sz="1679" i="1" spc="100" dirty="0">
                <a:solidFill>
                  <a:srgbClr val="0000FF"/>
                </a:solidFill>
                <a:latin typeface="Trebuchet MS"/>
                <a:cs typeface="Trebuchet MS"/>
              </a:rPr>
              <a:t>docker</a:t>
            </a:r>
            <a:r>
              <a:rPr sz="1679" i="1" spc="23" dirty="0">
                <a:solidFill>
                  <a:srgbClr val="0000FF"/>
                </a:solidFill>
                <a:latin typeface="Trebuchet MS"/>
                <a:cs typeface="Trebuchet MS"/>
              </a:rPr>
              <a:t> </a:t>
            </a:r>
            <a:r>
              <a:rPr sz="1679" i="1" spc="77" dirty="0">
                <a:solidFill>
                  <a:srgbClr val="0000FF"/>
                </a:solidFill>
                <a:latin typeface="Trebuchet MS"/>
                <a:cs typeface="Trebuchet MS"/>
              </a:rPr>
              <a:t>run</a:t>
            </a:r>
            <a:r>
              <a:rPr sz="1679" i="1" spc="23" dirty="0">
                <a:solidFill>
                  <a:srgbClr val="0000FF"/>
                </a:solidFill>
                <a:latin typeface="Trebuchet MS"/>
                <a:cs typeface="Trebuchet MS"/>
              </a:rPr>
              <a:t> </a:t>
            </a:r>
            <a:r>
              <a:rPr sz="1679" i="1" spc="-18" dirty="0">
                <a:solidFill>
                  <a:srgbClr val="0000FF"/>
                </a:solidFill>
                <a:latin typeface="Trebuchet MS"/>
                <a:cs typeface="Trebuchet MS"/>
              </a:rPr>
              <a:t>-</a:t>
            </a:r>
            <a:r>
              <a:rPr sz="1679" i="1" dirty="0">
                <a:solidFill>
                  <a:srgbClr val="0000FF"/>
                </a:solidFill>
                <a:latin typeface="Trebuchet MS"/>
                <a:cs typeface="Trebuchet MS"/>
              </a:rPr>
              <a:t>i</a:t>
            </a:r>
            <a:r>
              <a:rPr sz="1679" i="1" spc="32" dirty="0">
                <a:solidFill>
                  <a:srgbClr val="0000FF"/>
                </a:solidFill>
                <a:latin typeface="Trebuchet MS"/>
                <a:cs typeface="Trebuchet MS"/>
              </a:rPr>
              <a:t> </a:t>
            </a:r>
            <a:r>
              <a:rPr sz="1679" i="1" spc="-18" dirty="0">
                <a:solidFill>
                  <a:srgbClr val="0000FF"/>
                </a:solidFill>
                <a:latin typeface="Trebuchet MS"/>
                <a:cs typeface="Trebuchet MS"/>
              </a:rPr>
              <a:t>--</a:t>
            </a:r>
            <a:r>
              <a:rPr sz="1679" i="1" spc="141" dirty="0">
                <a:solidFill>
                  <a:srgbClr val="0000FF"/>
                </a:solidFill>
                <a:latin typeface="Trebuchet MS"/>
                <a:cs typeface="Trebuchet MS"/>
              </a:rPr>
              <a:t>cpuset=0,2</a:t>
            </a:r>
            <a:r>
              <a:rPr sz="1679" i="1" spc="27" dirty="0">
                <a:solidFill>
                  <a:srgbClr val="0000FF"/>
                </a:solidFill>
                <a:latin typeface="Trebuchet MS"/>
                <a:cs typeface="Trebuchet MS"/>
              </a:rPr>
              <a:t> </a:t>
            </a:r>
            <a:r>
              <a:rPr sz="1679" i="1" spc="-18" dirty="0">
                <a:solidFill>
                  <a:srgbClr val="0000FF"/>
                </a:solidFill>
                <a:latin typeface="Trebuchet MS"/>
                <a:cs typeface="Trebuchet MS"/>
              </a:rPr>
              <a:t>-</a:t>
            </a:r>
            <a:r>
              <a:rPr sz="1679" i="1" dirty="0">
                <a:solidFill>
                  <a:srgbClr val="0000FF"/>
                </a:solidFill>
                <a:latin typeface="Trebuchet MS"/>
                <a:cs typeface="Trebuchet MS"/>
              </a:rPr>
              <a:t>t</a:t>
            </a:r>
            <a:r>
              <a:rPr sz="1679" i="1" spc="23" dirty="0">
                <a:solidFill>
                  <a:srgbClr val="0000FF"/>
                </a:solidFill>
                <a:latin typeface="Trebuchet MS"/>
                <a:cs typeface="Trebuchet MS"/>
              </a:rPr>
              <a:t> </a:t>
            </a:r>
            <a:r>
              <a:rPr sz="1679" i="1" spc="64" dirty="0">
                <a:solidFill>
                  <a:srgbClr val="0000FF"/>
                </a:solidFill>
                <a:latin typeface="Trebuchet MS"/>
                <a:cs typeface="Trebuchet MS"/>
              </a:rPr>
              <a:t>fedora</a:t>
            </a:r>
            <a:r>
              <a:rPr sz="1679" i="1" spc="14" dirty="0">
                <a:solidFill>
                  <a:srgbClr val="0000FF"/>
                </a:solidFill>
                <a:latin typeface="Trebuchet MS"/>
                <a:cs typeface="Trebuchet MS"/>
              </a:rPr>
              <a:t> </a:t>
            </a:r>
            <a:r>
              <a:rPr sz="1679" i="1" spc="-9" dirty="0">
                <a:solidFill>
                  <a:srgbClr val="0000FF"/>
                </a:solidFill>
                <a:latin typeface="Trebuchet MS"/>
                <a:cs typeface="Trebuchet MS"/>
              </a:rPr>
              <a:t>/bin/bash</a:t>
            </a:r>
            <a:endParaRPr sz="1679">
              <a:latin typeface="Trebuchet MS"/>
              <a:cs typeface="Trebuchet MS"/>
            </a:endParaRPr>
          </a:p>
          <a:p>
            <a:pPr marL="11527" marR="72617">
              <a:lnSpc>
                <a:spcPts val="1951"/>
              </a:lnSpc>
              <a:spcBef>
                <a:spcPts val="1234"/>
              </a:spcBef>
            </a:pPr>
            <a:r>
              <a:rPr sz="1679" spc="86" dirty="0">
                <a:latin typeface="Trebuchet MS"/>
                <a:cs typeface="Trebuchet MS"/>
              </a:rPr>
              <a:t>This</a:t>
            </a:r>
            <a:r>
              <a:rPr sz="1679" spc="59" dirty="0">
                <a:latin typeface="Trebuchet MS"/>
                <a:cs typeface="Trebuchet MS"/>
              </a:rPr>
              <a:t> </a:t>
            </a:r>
            <a:r>
              <a:rPr sz="1679" spc="82" dirty="0">
                <a:latin typeface="Trebuchet MS"/>
                <a:cs typeface="Trebuchet MS"/>
              </a:rPr>
              <a:t>is</a:t>
            </a:r>
            <a:r>
              <a:rPr sz="1679" spc="59" dirty="0">
                <a:latin typeface="Trebuchet MS"/>
                <a:cs typeface="Trebuchet MS"/>
              </a:rPr>
              <a:t> </a:t>
            </a:r>
            <a:r>
              <a:rPr sz="1679" spc="64" dirty="0">
                <a:latin typeface="Trebuchet MS"/>
                <a:cs typeface="Trebuchet MS"/>
              </a:rPr>
              <a:t>in </a:t>
            </a:r>
            <a:r>
              <a:rPr sz="1679" dirty="0">
                <a:latin typeface="Trebuchet MS"/>
                <a:cs typeface="Trebuchet MS"/>
              </a:rPr>
              <a:t>fact</a:t>
            </a:r>
            <a:r>
              <a:rPr sz="1679" spc="50" dirty="0">
                <a:latin typeface="Trebuchet MS"/>
                <a:cs typeface="Trebuchet MS"/>
              </a:rPr>
              <a:t> </a:t>
            </a:r>
            <a:r>
              <a:rPr sz="1679" spc="64" dirty="0">
                <a:latin typeface="Trebuchet MS"/>
                <a:cs typeface="Trebuchet MS"/>
              </a:rPr>
              <a:t>writing</a:t>
            </a:r>
            <a:r>
              <a:rPr sz="1679" spc="73" dirty="0">
                <a:latin typeface="Trebuchet MS"/>
                <a:cs typeface="Trebuchet MS"/>
              </a:rPr>
              <a:t> </a:t>
            </a:r>
            <a:r>
              <a:rPr sz="1679" spc="54" dirty="0">
                <a:latin typeface="Trebuchet MS"/>
                <a:cs typeface="Trebuchet MS"/>
              </a:rPr>
              <a:t>into </a:t>
            </a:r>
            <a:r>
              <a:rPr sz="1679" spc="73" dirty="0">
                <a:latin typeface="Trebuchet MS"/>
                <a:cs typeface="Trebuchet MS"/>
              </a:rPr>
              <a:t>the</a:t>
            </a:r>
            <a:r>
              <a:rPr sz="1679" spc="64" dirty="0">
                <a:latin typeface="Trebuchet MS"/>
                <a:cs typeface="Trebuchet MS"/>
              </a:rPr>
              <a:t> </a:t>
            </a:r>
            <a:r>
              <a:rPr sz="1679" spc="100" dirty="0">
                <a:latin typeface="Trebuchet MS"/>
                <a:cs typeface="Trebuchet MS"/>
              </a:rPr>
              <a:t>corresponding</a:t>
            </a:r>
            <a:r>
              <a:rPr sz="1679" spc="64" dirty="0">
                <a:latin typeface="Trebuchet MS"/>
                <a:cs typeface="Trebuchet MS"/>
              </a:rPr>
              <a:t> </a:t>
            </a:r>
            <a:r>
              <a:rPr sz="1679" spc="118" dirty="0">
                <a:latin typeface="Trebuchet MS"/>
                <a:cs typeface="Trebuchet MS"/>
              </a:rPr>
              <a:t>cgroups</a:t>
            </a:r>
            <a:r>
              <a:rPr sz="1679" spc="59" dirty="0">
                <a:latin typeface="Trebuchet MS"/>
                <a:cs typeface="Trebuchet MS"/>
              </a:rPr>
              <a:t> </a:t>
            </a:r>
            <a:r>
              <a:rPr sz="1679" spc="50" dirty="0">
                <a:latin typeface="Trebuchet MS"/>
                <a:cs typeface="Trebuchet MS"/>
              </a:rPr>
              <a:t>entry,</a:t>
            </a:r>
            <a:r>
              <a:rPr sz="1679" spc="68" dirty="0">
                <a:latin typeface="Trebuchet MS"/>
                <a:cs typeface="Trebuchet MS"/>
              </a:rPr>
              <a:t> </a:t>
            </a:r>
            <a:r>
              <a:rPr sz="1679" spc="150" dirty="0">
                <a:latin typeface="Trebuchet MS"/>
                <a:cs typeface="Trebuchet MS"/>
              </a:rPr>
              <a:t>so</a:t>
            </a:r>
            <a:r>
              <a:rPr sz="1679" spc="54" dirty="0">
                <a:latin typeface="Trebuchet MS"/>
                <a:cs typeface="Trebuchet MS"/>
              </a:rPr>
              <a:t> </a:t>
            </a:r>
            <a:r>
              <a:rPr sz="1679" dirty="0">
                <a:latin typeface="Trebuchet MS"/>
                <a:cs typeface="Trebuchet MS"/>
              </a:rPr>
              <a:t>after</a:t>
            </a:r>
            <a:r>
              <a:rPr sz="1679" spc="59" dirty="0">
                <a:latin typeface="Trebuchet MS"/>
                <a:cs typeface="Trebuchet MS"/>
              </a:rPr>
              <a:t> </a:t>
            </a:r>
            <a:r>
              <a:rPr sz="1679" spc="103" dirty="0">
                <a:latin typeface="Trebuchet MS"/>
                <a:cs typeface="Trebuchet MS"/>
              </a:rPr>
              <a:t>running </a:t>
            </a:r>
            <a:r>
              <a:rPr sz="1679" spc="68" dirty="0">
                <a:latin typeface="Trebuchet MS"/>
                <a:cs typeface="Trebuchet MS"/>
              </a:rPr>
              <a:t>this</a:t>
            </a:r>
            <a:r>
              <a:rPr sz="1679" spc="45" dirty="0">
                <a:latin typeface="Trebuchet MS"/>
                <a:cs typeface="Trebuchet MS"/>
              </a:rPr>
              <a:t> </a:t>
            </a:r>
            <a:r>
              <a:rPr sz="1679" spc="118" dirty="0">
                <a:latin typeface="Trebuchet MS"/>
                <a:cs typeface="Trebuchet MS"/>
              </a:rPr>
              <a:t>command,</a:t>
            </a:r>
            <a:r>
              <a:rPr sz="1679" spc="41" dirty="0">
                <a:latin typeface="Trebuchet MS"/>
                <a:cs typeface="Trebuchet MS"/>
              </a:rPr>
              <a:t> </a:t>
            </a:r>
            <a:r>
              <a:rPr sz="1679" spc="109" dirty="0">
                <a:latin typeface="Trebuchet MS"/>
                <a:cs typeface="Trebuchet MS"/>
              </a:rPr>
              <a:t>we</a:t>
            </a:r>
            <a:r>
              <a:rPr sz="1679" spc="41" dirty="0">
                <a:latin typeface="Trebuchet MS"/>
                <a:cs typeface="Trebuchet MS"/>
              </a:rPr>
              <a:t> </a:t>
            </a:r>
            <a:r>
              <a:rPr sz="1679" dirty="0">
                <a:latin typeface="Trebuchet MS"/>
                <a:cs typeface="Trebuchet MS"/>
              </a:rPr>
              <a:t>will</a:t>
            </a:r>
            <a:r>
              <a:rPr sz="1679" spc="45" dirty="0">
                <a:latin typeface="Trebuchet MS"/>
                <a:cs typeface="Trebuchet MS"/>
              </a:rPr>
              <a:t> </a:t>
            </a:r>
            <a:r>
              <a:rPr sz="1679" spc="86" dirty="0">
                <a:latin typeface="Trebuchet MS"/>
                <a:cs typeface="Trebuchet MS"/>
              </a:rPr>
              <a:t>have:</a:t>
            </a:r>
            <a:endParaRPr sz="1679">
              <a:latin typeface="Trebuchet MS"/>
              <a:cs typeface="Trebuchet MS"/>
            </a:endParaRPr>
          </a:p>
          <a:p>
            <a:pPr marL="11527">
              <a:spcBef>
                <a:spcPts val="1098"/>
              </a:spcBef>
              <a:tabLst>
                <a:tab pos="491030" algn="l"/>
              </a:tabLst>
            </a:pPr>
            <a:r>
              <a:rPr sz="1498" i="1" spc="50" dirty="0">
                <a:solidFill>
                  <a:srgbClr val="0000FF"/>
                </a:solidFill>
                <a:latin typeface="Trebuchet MS"/>
                <a:cs typeface="Trebuchet MS"/>
              </a:rPr>
              <a:t>cat</a:t>
            </a:r>
            <a:r>
              <a:rPr sz="1498" i="1" dirty="0">
                <a:solidFill>
                  <a:srgbClr val="0000FF"/>
                </a:solidFill>
                <a:latin typeface="Trebuchet MS"/>
                <a:cs typeface="Trebuchet MS"/>
              </a:rPr>
              <a:t>	/sys/fs/cgroup/cpuset/system.slice/docker-</a:t>
            </a:r>
            <a:r>
              <a:rPr sz="1498" i="1" spc="64" dirty="0">
                <a:solidFill>
                  <a:srgbClr val="0000FF"/>
                </a:solidFill>
                <a:latin typeface="Trebuchet MS"/>
                <a:cs typeface="Trebuchet MS"/>
              </a:rPr>
              <a:t>64bit_ID.scope/cpuset.cpus</a:t>
            </a:r>
            <a:endParaRPr sz="1498">
              <a:latin typeface="Trebuchet MS"/>
              <a:cs typeface="Trebuchet MS"/>
            </a:endParaRPr>
          </a:p>
          <a:p>
            <a:pPr marL="11527">
              <a:spcBef>
                <a:spcPts val="1116"/>
              </a:spcBef>
            </a:pPr>
            <a:r>
              <a:rPr sz="1679" i="1" spc="64" dirty="0">
                <a:solidFill>
                  <a:srgbClr val="0000FF"/>
                </a:solidFill>
                <a:latin typeface="Trebuchet MS"/>
                <a:cs typeface="Trebuchet MS"/>
              </a:rPr>
              <a:t>0,2</a:t>
            </a:r>
            <a:endParaRPr sz="1679">
              <a:latin typeface="Trebuchet MS"/>
              <a:cs typeface="Trebuchet MS"/>
            </a:endParaRPr>
          </a:p>
          <a:p>
            <a:pPr marL="11527">
              <a:spcBef>
                <a:spcPts val="1116"/>
              </a:spcBef>
            </a:pPr>
            <a:r>
              <a:rPr sz="1679" spc="77" dirty="0">
                <a:latin typeface="Trebuchet MS"/>
                <a:cs typeface="Trebuchet MS"/>
              </a:rPr>
              <a:t>In</a:t>
            </a:r>
            <a:r>
              <a:rPr sz="1679" spc="36" dirty="0">
                <a:latin typeface="Trebuchet MS"/>
                <a:cs typeface="Trebuchet MS"/>
              </a:rPr>
              <a:t> </a:t>
            </a:r>
            <a:r>
              <a:rPr sz="1679" spc="103" dirty="0">
                <a:latin typeface="Trebuchet MS"/>
                <a:cs typeface="Trebuchet MS"/>
              </a:rPr>
              <a:t>Docker</a:t>
            </a:r>
            <a:r>
              <a:rPr sz="1679" spc="41" dirty="0">
                <a:latin typeface="Trebuchet MS"/>
                <a:cs typeface="Trebuchet MS"/>
              </a:rPr>
              <a:t> </a:t>
            </a:r>
            <a:r>
              <a:rPr sz="1679" spc="127" dirty="0">
                <a:latin typeface="Trebuchet MS"/>
                <a:cs typeface="Trebuchet MS"/>
              </a:rPr>
              <a:t>and</a:t>
            </a:r>
            <a:r>
              <a:rPr sz="1679" spc="50" dirty="0">
                <a:latin typeface="Trebuchet MS"/>
                <a:cs typeface="Trebuchet MS"/>
              </a:rPr>
              <a:t> </a:t>
            </a:r>
            <a:r>
              <a:rPr sz="1679" spc="59" dirty="0">
                <a:latin typeface="Trebuchet MS"/>
                <a:cs typeface="Trebuchet MS"/>
              </a:rPr>
              <a:t>in</a:t>
            </a:r>
            <a:r>
              <a:rPr sz="1679" spc="50" dirty="0">
                <a:latin typeface="Trebuchet MS"/>
                <a:cs typeface="Trebuchet MS"/>
              </a:rPr>
              <a:t> </a:t>
            </a:r>
            <a:r>
              <a:rPr sz="1679" spc="54" dirty="0">
                <a:latin typeface="Trebuchet MS"/>
                <a:cs typeface="Trebuchet MS"/>
              </a:rPr>
              <a:t>LXC,</a:t>
            </a:r>
            <a:r>
              <a:rPr sz="1679" spc="45" dirty="0">
                <a:latin typeface="Trebuchet MS"/>
                <a:cs typeface="Trebuchet MS"/>
              </a:rPr>
              <a:t> </a:t>
            </a:r>
            <a:r>
              <a:rPr sz="1679" spc="136" dirty="0">
                <a:latin typeface="Trebuchet MS"/>
                <a:cs typeface="Trebuchet MS"/>
              </a:rPr>
              <a:t>you</a:t>
            </a:r>
            <a:r>
              <a:rPr sz="1679" spc="41" dirty="0">
                <a:latin typeface="Trebuchet MS"/>
                <a:cs typeface="Trebuchet MS"/>
              </a:rPr>
              <a:t> </a:t>
            </a:r>
            <a:r>
              <a:rPr sz="1679" spc="118" dirty="0">
                <a:latin typeface="Trebuchet MS"/>
                <a:cs typeface="Trebuchet MS"/>
              </a:rPr>
              <a:t>can</a:t>
            </a:r>
            <a:r>
              <a:rPr sz="1679" spc="36" dirty="0">
                <a:latin typeface="Trebuchet MS"/>
                <a:cs typeface="Trebuchet MS"/>
              </a:rPr>
              <a:t> </a:t>
            </a:r>
            <a:r>
              <a:rPr sz="1679" spc="77" dirty="0">
                <a:latin typeface="Trebuchet MS"/>
                <a:cs typeface="Trebuchet MS"/>
              </a:rPr>
              <a:t>configure</a:t>
            </a:r>
            <a:r>
              <a:rPr sz="1679" spc="45" dirty="0">
                <a:latin typeface="Trebuchet MS"/>
                <a:cs typeface="Trebuchet MS"/>
              </a:rPr>
              <a:t> </a:t>
            </a:r>
            <a:r>
              <a:rPr sz="1679" spc="100" dirty="0">
                <a:latin typeface="Trebuchet MS"/>
                <a:cs typeface="Trebuchet MS"/>
              </a:rPr>
              <a:t>cgroup/namespaces</a:t>
            </a:r>
            <a:r>
              <a:rPr sz="1679" spc="32" dirty="0">
                <a:latin typeface="Trebuchet MS"/>
                <a:cs typeface="Trebuchet MS"/>
              </a:rPr>
              <a:t> </a:t>
            </a:r>
            <a:r>
              <a:rPr sz="1679" spc="95" dirty="0">
                <a:latin typeface="Trebuchet MS"/>
                <a:cs typeface="Trebuchet MS"/>
              </a:rPr>
              <a:t>via</a:t>
            </a:r>
            <a:r>
              <a:rPr sz="1679" spc="41" dirty="0">
                <a:latin typeface="Trebuchet MS"/>
                <a:cs typeface="Trebuchet MS"/>
              </a:rPr>
              <a:t> </a:t>
            </a:r>
            <a:r>
              <a:rPr sz="1679" spc="82" dirty="0">
                <a:latin typeface="Trebuchet MS"/>
                <a:cs typeface="Trebuchet MS"/>
              </a:rPr>
              <a:t>config</a:t>
            </a:r>
            <a:r>
              <a:rPr sz="1679" spc="41" dirty="0">
                <a:latin typeface="Trebuchet MS"/>
                <a:cs typeface="Trebuchet MS"/>
              </a:rPr>
              <a:t> </a:t>
            </a:r>
            <a:r>
              <a:rPr sz="1679" spc="-9" dirty="0">
                <a:latin typeface="Trebuchet MS"/>
                <a:cs typeface="Trebuchet MS"/>
              </a:rPr>
              <a:t>files.</a:t>
            </a:r>
            <a:endParaRPr sz="1679">
              <a:latin typeface="Trebuchet MS"/>
              <a:cs typeface="Trebuchet MS"/>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Building </a:t>
            </a:r>
            <a:r>
              <a:rPr lang="en-US" dirty="0" err="1"/>
              <a:t>docker</a:t>
            </a:r>
            <a:r>
              <a:rPr lang="en-US" dirty="0"/>
              <a:t> images</a:t>
            </a:r>
          </a:p>
        </p:txBody>
      </p:sp>
      <p:sp>
        <p:nvSpPr>
          <p:cNvPr id="5" name="Text Placeholder 4"/>
          <p:cNvSpPr>
            <a:spLocks noGrp="1"/>
          </p:cNvSpPr>
          <p:nvPr>
            <p:ph type="body" idx="1"/>
          </p:nvPr>
        </p:nvSpPr>
        <p:spPr/>
        <p:txBody>
          <a:bodyPr/>
          <a:lstStyle/>
          <a:p>
            <a:r>
              <a:rPr lang="en-US" dirty="0" err="1"/>
              <a:t>Dockerfile</a:t>
            </a:r>
            <a:endParaRPr lang="en-US" dirty="0"/>
          </a:p>
        </p:txBody>
      </p:sp>
    </p:spTree>
    <p:extLst>
      <p:ext uri="{BB962C8B-B14F-4D97-AF65-F5344CB8AC3E}">
        <p14:creationId xmlns:p14="http://schemas.microsoft.com/office/powerpoint/2010/main" val="350277556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b="1" dirty="0"/>
              <a:t>Writing </a:t>
            </a:r>
            <a:r>
              <a:rPr lang="en-US" b="1" dirty="0" err="1"/>
              <a:t>Dockerfiles</a:t>
            </a:r>
            <a:endParaRPr lang="en-US" b="1" dirty="0"/>
          </a:p>
        </p:txBody>
      </p:sp>
      <p:sp>
        <p:nvSpPr>
          <p:cNvPr id="2" name="Content Placeholder 1"/>
          <p:cNvSpPr>
            <a:spLocks noGrp="1"/>
          </p:cNvSpPr>
          <p:nvPr>
            <p:ph sz="quarter" idx="1"/>
          </p:nvPr>
        </p:nvSpPr>
        <p:spPr>
          <a:xfrm>
            <a:off x="1219200" y="1693628"/>
            <a:ext cx="10363200" cy="4326172"/>
          </a:xfrm>
        </p:spPr>
        <p:txBody>
          <a:bodyPr>
            <a:normAutofit/>
          </a:bodyPr>
          <a:lstStyle/>
          <a:p>
            <a:r>
              <a:rPr lang="en-US" dirty="0"/>
              <a:t>A Docker image consists of read-only layers each of which represents a </a:t>
            </a:r>
            <a:r>
              <a:rPr lang="en-US" dirty="0" err="1"/>
              <a:t>Dockerfile</a:t>
            </a:r>
            <a:r>
              <a:rPr lang="en-US" dirty="0"/>
              <a:t> instruction. The layers are stacked and each one is a delta of the changes from the previous layer. Consider this </a:t>
            </a:r>
            <a:r>
              <a:rPr lang="en-US" dirty="0" err="1"/>
              <a:t>Dockerfile</a:t>
            </a:r>
            <a:r>
              <a:rPr lang="en-US" dirty="0"/>
              <a:t>:</a:t>
            </a:r>
          </a:p>
          <a:p>
            <a:r>
              <a:rPr lang="en-US" dirty="0"/>
              <a:t>Each instruction creates one layer:</a:t>
            </a:r>
          </a:p>
          <a:p>
            <a:pPr marL="0" indent="0">
              <a:buNone/>
            </a:pPr>
            <a:r>
              <a:rPr lang="en-US" dirty="0"/>
              <a:t>	</a:t>
            </a:r>
            <a:r>
              <a:rPr lang="en-US" dirty="0">
                <a:solidFill>
                  <a:srgbClr val="C00000"/>
                </a:solidFill>
              </a:rPr>
              <a:t>FROM</a:t>
            </a:r>
            <a:r>
              <a:rPr lang="en-US" dirty="0"/>
              <a:t> creates a layer from the ubuntu:18.04 Docker image.</a:t>
            </a:r>
          </a:p>
          <a:p>
            <a:pPr marL="0" indent="0">
              <a:buNone/>
            </a:pPr>
            <a:r>
              <a:rPr lang="en-US" dirty="0"/>
              <a:t>	</a:t>
            </a:r>
            <a:r>
              <a:rPr lang="en-US" dirty="0">
                <a:solidFill>
                  <a:srgbClr val="C00000"/>
                </a:solidFill>
              </a:rPr>
              <a:t>COPY</a:t>
            </a:r>
            <a:r>
              <a:rPr lang="en-US" dirty="0"/>
              <a:t> adds files from your Docker client’s current directory.</a:t>
            </a:r>
          </a:p>
          <a:p>
            <a:pPr marL="0" indent="0">
              <a:buNone/>
            </a:pPr>
            <a:r>
              <a:rPr lang="en-US" dirty="0"/>
              <a:t>	</a:t>
            </a:r>
            <a:r>
              <a:rPr lang="en-US" dirty="0">
                <a:solidFill>
                  <a:srgbClr val="C00000"/>
                </a:solidFill>
              </a:rPr>
              <a:t>RUN</a:t>
            </a:r>
            <a:r>
              <a:rPr lang="en-US" dirty="0"/>
              <a:t> builds your application with make.</a:t>
            </a:r>
          </a:p>
          <a:p>
            <a:pPr marL="0" indent="0">
              <a:buNone/>
            </a:pPr>
            <a:r>
              <a:rPr lang="en-US" dirty="0"/>
              <a:t>	</a:t>
            </a:r>
            <a:r>
              <a:rPr lang="en-US" dirty="0">
                <a:solidFill>
                  <a:srgbClr val="C00000"/>
                </a:solidFill>
              </a:rPr>
              <a:t>CMD</a:t>
            </a:r>
            <a:r>
              <a:rPr lang="en-US" dirty="0"/>
              <a:t> specifies what command to run within the container.</a:t>
            </a:r>
          </a:p>
        </p:txBody>
      </p:sp>
    </p:spTree>
    <p:extLst>
      <p:ext uri="{BB962C8B-B14F-4D97-AF65-F5344CB8AC3E}">
        <p14:creationId xmlns:p14="http://schemas.microsoft.com/office/powerpoint/2010/main" val="379844299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b="1" dirty="0"/>
              <a:t>Pipe </a:t>
            </a:r>
            <a:r>
              <a:rPr lang="en-US" b="1" dirty="0" err="1"/>
              <a:t>Dockerfile</a:t>
            </a:r>
            <a:r>
              <a:rPr lang="en-US" b="1" dirty="0"/>
              <a:t> through </a:t>
            </a:r>
            <a:r>
              <a:rPr lang="en-US" b="1" dirty="0" err="1"/>
              <a:t>stdin</a:t>
            </a:r>
            <a:endParaRPr lang="en-US" b="1" dirty="0"/>
          </a:p>
        </p:txBody>
      </p:sp>
      <p:sp>
        <p:nvSpPr>
          <p:cNvPr id="2" name="Content Placeholder 1"/>
          <p:cNvSpPr>
            <a:spLocks noGrp="1"/>
          </p:cNvSpPr>
          <p:nvPr>
            <p:ph sz="quarter" idx="1"/>
          </p:nvPr>
        </p:nvSpPr>
        <p:spPr>
          <a:xfrm>
            <a:off x="1219200" y="1693628"/>
            <a:ext cx="10363200" cy="4326172"/>
          </a:xfrm>
        </p:spPr>
        <p:txBody>
          <a:bodyPr>
            <a:normAutofit fontScale="92500" lnSpcReduction="10000"/>
          </a:bodyPr>
          <a:lstStyle/>
          <a:p>
            <a:r>
              <a:rPr lang="en-US" dirty="0"/>
              <a:t>Docker has the ability to build images by piping </a:t>
            </a:r>
            <a:r>
              <a:rPr lang="en-US" dirty="0" err="1"/>
              <a:t>Dockerfile</a:t>
            </a:r>
            <a:r>
              <a:rPr lang="en-US" dirty="0"/>
              <a:t> through </a:t>
            </a:r>
            <a:r>
              <a:rPr lang="en-US" dirty="0" err="1"/>
              <a:t>stdin</a:t>
            </a:r>
            <a:r>
              <a:rPr lang="en-US" dirty="0"/>
              <a:t> with a local or remote build context. Piping a </a:t>
            </a:r>
            <a:r>
              <a:rPr lang="en-US" dirty="0" err="1"/>
              <a:t>Dockerfile</a:t>
            </a:r>
            <a:r>
              <a:rPr lang="en-US" dirty="0"/>
              <a:t> through </a:t>
            </a:r>
            <a:r>
              <a:rPr lang="en-US" dirty="0" err="1"/>
              <a:t>stdin</a:t>
            </a:r>
            <a:r>
              <a:rPr lang="en-US" dirty="0"/>
              <a:t> can be useful to perform one-off builds without writing a </a:t>
            </a:r>
            <a:r>
              <a:rPr lang="en-US" dirty="0" err="1"/>
              <a:t>Dockerfile</a:t>
            </a:r>
            <a:r>
              <a:rPr lang="en-US" dirty="0"/>
              <a:t> to disk, or in situations where the </a:t>
            </a:r>
            <a:r>
              <a:rPr lang="en-US" dirty="0" err="1"/>
              <a:t>Dockerfile</a:t>
            </a:r>
            <a:r>
              <a:rPr lang="en-US" dirty="0"/>
              <a:t> is generated, and should not persist afterwards.</a:t>
            </a:r>
          </a:p>
          <a:p>
            <a:r>
              <a:rPr lang="en-US" dirty="0"/>
              <a:t>The following commands are equivalent:</a:t>
            </a:r>
          </a:p>
          <a:p>
            <a:pPr marL="0" indent="0">
              <a:buNone/>
            </a:pPr>
            <a:r>
              <a:rPr lang="en-US" dirty="0">
                <a:solidFill>
                  <a:srgbClr val="C00000"/>
                </a:solidFill>
              </a:rPr>
              <a:t>	echo -e 'FROM </a:t>
            </a:r>
            <a:r>
              <a:rPr lang="en-US" dirty="0" err="1">
                <a:solidFill>
                  <a:srgbClr val="C00000"/>
                </a:solidFill>
              </a:rPr>
              <a:t>busybox</a:t>
            </a:r>
            <a:r>
              <a:rPr lang="en-US" dirty="0">
                <a:solidFill>
                  <a:srgbClr val="C00000"/>
                </a:solidFill>
              </a:rPr>
              <a:t>\</a:t>
            </a:r>
            <a:r>
              <a:rPr lang="en-US" dirty="0" err="1">
                <a:solidFill>
                  <a:srgbClr val="C00000"/>
                </a:solidFill>
              </a:rPr>
              <a:t>nRUN</a:t>
            </a:r>
            <a:r>
              <a:rPr lang="en-US" dirty="0">
                <a:solidFill>
                  <a:srgbClr val="C00000"/>
                </a:solidFill>
              </a:rPr>
              <a:t> echo "hello world"' | </a:t>
            </a:r>
            <a:r>
              <a:rPr lang="en-US" dirty="0" err="1">
                <a:solidFill>
                  <a:srgbClr val="C00000"/>
                </a:solidFill>
              </a:rPr>
              <a:t>docker</a:t>
            </a:r>
            <a:r>
              <a:rPr lang="en-US" dirty="0">
                <a:solidFill>
                  <a:srgbClr val="C00000"/>
                </a:solidFill>
              </a:rPr>
              <a:t> build -</a:t>
            </a:r>
          </a:p>
          <a:p>
            <a:endParaRPr lang="en-US" dirty="0">
              <a:solidFill>
                <a:srgbClr val="C00000"/>
              </a:solidFill>
            </a:endParaRPr>
          </a:p>
          <a:p>
            <a:pPr marL="0" indent="0">
              <a:buNone/>
            </a:pPr>
            <a:r>
              <a:rPr lang="en-US" dirty="0">
                <a:solidFill>
                  <a:srgbClr val="C00000"/>
                </a:solidFill>
              </a:rPr>
              <a:t>	</a:t>
            </a:r>
            <a:r>
              <a:rPr lang="en-US" dirty="0" err="1">
                <a:solidFill>
                  <a:srgbClr val="C00000"/>
                </a:solidFill>
              </a:rPr>
              <a:t>docker</a:t>
            </a:r>
            <a:r>
              <a:rPr lang="en-US" dirty="0">
                <a:solidFill>
                  <a:srgbClr val="C00000"/>
                </a:solidFill>
              </a:rPr>
              <a:t> build -&lt;&lt;EOF</a:t>
            </a:r>
          </a:p>
          <a:p>
            <a:pPr marL="0" indent="0">
              <a:buNone/>
            </a:pPr>
            <a:r>
              <a:rPr lang="en-US" dirty="0">
                <a:solidFill>
                  <a:srgbClr val="C00000"/>
                </a:solidFill>
              </a:rPr>
              <a:t>	FROM </a:t>
            </a:r>
            <a:r>
              <a:rPr lang="en-US" dirty="0" err="1">
                <a:solidFill>
                  <a:srgbClr val="C00000"/>
                </a:solidFill>
              </a:rPr>
              <a:t>busybox</a:t>
            </a:r>
            <a:endParaRPr lang="en-US" dirty="0">
              <a:solidFill>
                <a:srgbClr val="C00000"/>
              </a:solidFill>
            </a:endParaRPr>
          </a:p>
          <a:p>
            <a:pPr marL="0" indent="0">
              <a:buNone/>
            </a:pPr>
            <a:r>
              <a:rPr lang="en-US" dirty="0">
                <a:solidFill>
                  <a:srgbClr val="C00000"/>
                </a:solidFill>
              </a:rPr>
              <a:t>	RUN echo "hello world"</a:t>
            </a:r>
          </a:p>
          <a:p>
            <a:pPr marL="0" indent="0">
              <a:buNone/>
            </a:pPr>
            <a:r>
              <a:rPr lang="en-US" dirty="0">
                <a:solidFill>
                  <a:srgbClr val="C00000"/>
                </a:solidFill>
              </a:rPr>
              <a:t>	EOF</a:t>
            </a:r>
          </a:p>
          <a:p>
            <a:endParaRPr lang="en-US" dirty="0"/>
          </a:p>
        </p:txBody>
      </p:sp>
    </p:spTree>
    <p:extLst>
      <p:ext uri="{BB962C8B-B14F-4D97-AF65-F5344CB8AC3E}">
        <p14:creationId xmlns:p14="http://schemas.microsoft.com/office/powerpoint/2010/main" val="218077625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b="1" dirty="0"/>
              <a:t>Exclude with .</a:t>
            </a:r>
            <a:r>
              <a:rPr lang="en-US" b="1" dirty="0" err="1"/>
              <a:t>dockerignore</a:t>
            </a:r>
            <a:endParaRPr lang="en-US" b="1" dirty="0"/>
          </a:p>
        </p:txBody>
      </p:sp>
      <p:sp>
        <p:nvSpPr>
          <p:cNvPr id="2" name="Content Placeholder 1"/>
          <p:cNvSpPr>
            <a:spLocks noGrp="1"/>
          </p:cNvSpPr>
          <p:nvPr>
            <p:ph sz="quarter" idx="1"/>
          </p:nvPr>
        </p:nvSpPr>
        <p:spPr>
          <a:xfrm>
            <a:off x="1219200" y="1693628"/>
            <a:ext cx="10363200" cy="4326172"/>
          </a:xfrm>
        </p:spPr>
        <p:txBody>
          <a:bodyPr>
            <a:normAutofit fontScale="92500"/>
          </a:bodyPr>
          <a:lstStyle/>
          <a:p>
            <a:r>
              <a:rPr lang="en-US" dirty="0"/>
              <a:t>To exclude files not relevant to the build (without restructuring your source repository) use a .</a:t>
            </a:r>
            <a:r>
              <a:rPr lang="en-US" dirty="0" err="1"/>
              <a:t>dockerignore</a:t>
            </a:r>
            <a:r>
              <a:rPr lang="en-US" dirty="0"/>
              <a:t> file. This file supports exclusion patterns similar to .</a:t>
            </a:r>
            <a:r>
              <a:rPr lang="en-US" dirty="0" err="1"/>
              <a:t>gitignore</a:t>
            </a:r>
            <a:r>
              <a:rPr lang="en-US" dirty="0"/>
              <a:t> files. For information on creating one, see the .</a:t>
            </a:r>
            <a:r>
              <a:rPr lang="en-US" dirty="0" err="1"/>
              <a:t>dockerignore</a:t>
            </a:r>
            <a:r>
              <a:rPr lang="en-US" dirty="0"/>
              <a:t> file.</a:t>
            </a:r>
          </a:p>
          <a:p>
            <a:endParaRPr lang="en-US" dirty="0"/>
          </a:p>
          <a:p>
            <a:pPr marL="0" indent="0">
              <a:buNone/>
            </a:pPr>
            <a:r>
              <a:rPr lang="en-US" dirty="0"/>
              <a:t>	</a:t>
            </a:r>
            <a:r>
              <a:rPr lang="en-US" dirty="0">
                <a:solidFill>
                  <a:srgbClr val="C00000"/>
                </a:solidFill>
              </a:rPr>
              <a:t># comment</a:t>
            </a:r>
          </a:p>
          <a:p>
            <a:pPr marL="0" indent="0">
              <a:buNone/>
            </a:pPr>
            <a:r>
              <a:rPr lang="en-US" dirty="0">
                <a:solidFill>
                  <a:srgbClr val="C00000"/>
                </a:solidFill>
              </a:rPr>
              <a:t>	*/temp*</a:t>
            </a:r>
          </a:p>
          <a:p>
            <a:pPr marL="0" indent="0">
              <a:buNone/>
            </a:pPr>
            <a:r>
              <a:rPr lang="en-US" dirty="0">
                <a:solidFill>
                  <a:srgbClr val="C00000"/>
                </a:solidFill>
              </a:rPr>
              <a:t>	*/*/temp*</a:t>
            </a:r>
          </a:p>
          <a:p>
            <a:pPr marL="0" indent="0">
              <a:buNone/>
            </a:pPr>
            <a:r>
              <a:rPr lang="en-US" dirty="0">
                <a:solidFill>
                  <a:srgbClr val="C00000"/>
                </a:solidFill>
              </a:rPr>
              <a:t>	temp?</a:t>
            </a:r>
          </a:p>
          <a:p>
            <a:pPr marL="0" indent="0">
              <a:buNone/>
            </a:pPr>
            <a:r>
              <a:rPr lang="en-US" dirty="0">
                <a:solidFill>
                  <a:srgbClr val="C00000"/>
                </a:solidFill>
              </a:rPr>
              <a:t>	*.md</a:t>
            </a:r>
          </a:p>
          <a:p>
            <a:pPr marL="0" indent="0">
              <a:buNone/>
            </a:pPr>
            <a:r>
              <a:rPr lang="en-US" dirty="0">
                <a:solidFill>
                  <a:srgbClr val="C00000"/>
                </a:solidFill>
              </a:rPr>
              <a:t>    	!README.md</a:t>
            </a:r>
          </a:p>
        </p:txBody>
      </p:sp>
    </p:spTree>
    <p:extLst>
      <p:ext uri="{BB962C8B-B14F-4D97-AF65-F5344CB8AC3E}">
        <p14:creationId xmlns:p14="http://schemas.microsoft.com/office/powerpoint/2010/main" val="289995835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b="1" dirty="0"/>
              <a:t>Understand how ARG and FROM interact</a:t>
            </a:r>
          </a:p>
        </p:txBody>
      </p:sp>
      <p:sp>
        <p:nvSpPr>
          <p:cNvPr id="2" name="Content Placeholder 1"/>
          <p:cNvSpPr>
            <a:spLocks noGrp="1"/>
          </p:cNvSpPr>
          <p:nvPr>
            <p:ph sz="quarter" idx="1"/>
          </p:nvPr>
        </p:nvSpPr>
        <p:spPr>
          <a:xfrm>
            <a:off x="1219200" y="1693628"/>
            <a:ext cx="10363200" cy="4326172"/>
          </a:xfrm>
        </p:spPr>
        <p:txBody>
          <a:bodyPr>
            <a:normAutofit/>
          </a:bodyPr>
          <a:lstStyle/>
          <a:p>
            <a:r>
              <a:rPr lang="en-US" dirty="0"/>
              <a:t>FROM instructions support variables that are declared by any ARG instructions that occur before the first FROM.</a:t>
            </a:r>
          </a:p>
          <a:p>
            <a:endParaRPr lang="en-US" dirty="0"/>
          </a:p>
          <a:p>
            <a:pPr marL="0" indent="0">
              <a:buNone/>
            </a:pPr>
            <a:r>
              <a:rPr lang="en-US" dirty="0">
                <a:solidFill>
                  <a:srgbClr val="C00000"/>
                </a:solidFill>
              </a:rPr>
              <a:t>	ARG  CODE_VERSION=latest</a:t>
            </a:r>
          </a:p>
          <a:p>
            <a:pPr marL="0" indent="0">
              <a:buNone/>
            </a:pPr>
            <a:r>
              <a:rPr lang="en-US" dirty="0">
                <a:solidFill>
                  <a:srgbClr val="C00000"/>
                </a:solidFill>
              </a:rPr>
              <a:t>	FROM base:${CODE_VERSION}</a:t>
            </a:r>
          </a:p>
          <a:p>
            <a:pPr marL="0" indent="0">
              <a:buNone/>
            </a:pPr>
            <a:r>
              <a:rPr lang="en-US" dirty="0">
                <a:solidFill>
                  <a:srgbClr val="C00000"/>
                </a:solidFill>
              </a:rPr>
              <a:t>	CMD  /code/run-app</a:t>
            </a:r>
          </a:p>
          <a:p>
            <a:endParaRPr lang="en-US" dirty="0">
              <a:solidFill>
                <a:srgbClr val="C00000"/>
              </a:solidFill>
            </a:endParaRPr>
          </a:p>
          <a:p>
            <a:pPr marL="0" indent="0">
              <a:buNone/>
            </a:pPr>
            <a:r>
              <a:rPr lang="en-US" dirty="0">
                <a:solidFill>
                  <a:srgbClr val="C00000"/>
                </a:solidFill>
              </a:rPr>
              <a:t>	FROM extras:${CODE_VERSION}</a:t>
            </a:r>
          </a:p>
          <a:p>
            <a:pPr marL="0" indent="0">
              <a:buNone/>
            </a:pPr>
            <a:r>
              <a:rPr lang="en-US" dirty="0">
                <a:solidFill>
                  <a:srgbClr val="C00000"/>
                </a:solidFill>
              </a:rPr>
              <a:t>	CMD  /code/run-extras</a:t>
            </a:r>
          </a:p>
        </p:txBody>
      </p:sp>
    </p:spTree>
    <p:extLst>
      <p:ext uri="{BB962C8B-B14F-4D97-AF65-F5344CB8AC3E}">
        <p14:creationId xmlns:p14="http://schemas.microsoft.com/office/powerpoint/2010/main" val="34614504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b="1" dirty="0"/>
              <a:t>Understand how ARG and FROM interact</a:t>
            </a:r>
          </a:p>
        </p:txBody>
      </p:sp>
      <p:sp>
        <p:nvSpPr>
          <p:cNvPr id="2" name="Content Placeholder 1"/>
          <p:cNvSpPr>
            <a:spLocks noGrp="1"/>
          </p:cNvSpPr>
          <p:nvPr>
            <p:ph sz="quarter" idx="1"/>
          </p:nvPr>
        </p:nvSpPr>
        <p:spPr>
          <a:xfrm>
            <a:off x="1219200" y="1693628"/>
            <a:ext cx="10363200" cy="4326172"/>
          </a:xfrm>
        </p:spPr>
        <p:txBody>
          <a:bodyPr>
            <a:normAutofit/>
          </a:bodyPr>
          <a:lstStyle/>
          <a:p>
            <a:r>
              <a:rPr lang="en-US" dirty="0"/>
              <a:t>An ARG declared before a FROM is outside of a build stage, so it can’t be used in any instruction after a FROM. To use the default value of an ARG declared before the first FROM use an ARG instruction without a value inside of a build stage:</a:t>
            </a:r>
          </a:p>
          <a:p>
            <a:endParaRPr lang="en-US" dirty="0"/>
          </a:p>
          <a:p>
            <a:pPr marL="0" indent="0">
              <a:buNone/>
            </a:pPr>
            <a:r>
              <a:rPr lang="en-US" dirty="0">
                <a:solidFill>
                  <a:srgbClr val="C00000"/>
                </a:solidFill>
              </a:rPr>
              <a:t>	ARG VERSION=latest</a:t>
            </a:r>
          </a:p>
          <a:p>
            <a:pPr marL="0" indent="0">
              <a:buNone/>
            </a:pPr>
            <a:r>
              <a:rPr lang="en-US" dirty="0">
                <a:solidFill>
                  <a:srgbClr val="C00000"/>
                </a:solidFill>
              </a:rPr>
              <a:t>	FROM </a:t>
            </a:r>
            <a:r>
              <a:rPr lang="en-US" dirty="0" err="1">
                <a:solidFill>
                  <a:srgbClr val="C00000"/>
                </a:solidFill>
              </a:rPr>
              <a:t>busybox</a:t>
            </a:r>
            <a:r>
              <a:rPr lang="en-US" dirty="0">
                <a:solidFill>
                  <a:srgbClr val="C00000"/>
                </a:solidFill>
              </a:rPr>
              <a:t>:$VERSION</a:t>
            </a:r>
          </a:p>
          <a:p>
            <a:pPr marL="0" indent="0">
              <a:buNone/>
            </a:pPr>
            <a:r>
              <a:rPr lang="en-US" dirty="0">
                <a:solidFill>
                  <a:srgbClr val="C00000"/>
                </a:solidFill>
              </a:rPr>
              <a:t>	ARG VERSION</a:t>
            </a:r>
          </a:p>
          <a:p>
            <a:pPr marL="0" indent="0">
              <a:buNone/>
            </a:pPr>
            <a:r>
              <a:rPr lang="en-US" dirty="0">
                <a:solidFill>
                  <a:srgbClr val="C00000"/>
                </a:solidFill>
              </a:rPr>
              <a:t>	RUN echo $VERSION &gt; </a:t>
            </a:r>
            <a:r>
              <a:rPr lang="en-US" dirty="0" err="1">
                <a:solidFill>
                  <a:srgbClr val="C00000"/>
                </a:solidFill>
              </a:rPr>
              <a:t>image_version</a:t>
            </a:r>
            <a:endParaRPr lang="en-US" dirty="0">
              <a:solidFill>
                <a:srgbClr val="C00000"/>
              </a:solidFill>
            </a:endParaRPr>
          </a:p>
        </p:txBody>
      </p:sp>
    </p:spTree>
    <p:extLst>
      <p:ext uri="{BB962C8B-B14F-4D97-AF65-F5344CB8AC3E}">
        <p14:creationId xmlns:p14="http://schemas.microsoft.com/office/powerpoint/2010/main" val="98547282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Introduction to Docker</a:t>
            </a:r>
          </a:p>
        </p:txBody>
      </p:sp>
      <p:sp>
        <p:nvSpPr>
          <p:cNvPr id="5" name="Text Placeholder 4"/>
          <p:cNvSpPr>
            <a:spLocks noGrp="1"/>
          </p:cNvSpPr>
          <p:nvPr>
            <p:ph type="body" idx="1"/>
          </p:nvPr>
        </p:nvSpPr>
        <p:spPr/>
        <p:txBody>
          <a:bodyPr/>
          <a:lstStyle/>
          <a:p>
            <a:r>
              <a:rPr lang="en-US" dirty="0"/>
              <a:t>Docker concepts </a:t>
            </a:r>
          </a:p>
        </p:txBody>
      </p:sp>
    </p:spTree>
    <p:extLst>
      <p:ext uri="{BB962C8B-B14F-4D97-AF65-F5344CB8AC3E}">
        <p14:creationId xmlns:p14="http://schemas.microsoft.com/office/powerpoint/2010/main" val="104818052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b="1" dirty="0"/>
              <a:t>EXPOSE Usage</a:t>
            </a:r>
          </a:p>
        </p:txBody>
      </p:sp>
      <p:sp>
        <p:nvSpPr>
          <p:cNvPr id="2" name="Content Placeholder 1"/>
          <p:cNvSpPr>
            <a:spLocks noGrp="1"/>
          </p:cNvSpPr>
          <p:nvPr>
            <p:ph sz="quarter" idx="1"/>
          </p:nvPr>
        </p:nvSpPr>
        <p:spPr>
          <a:xfrm>
            <a:off x="1219200" y="1693628"/>
            <a:ext cx="10363200" cy="4326172"/>
          </a:xfrm>
        </p:spPr>
        <p:txBody>
          <a:bodyPr>
            <a:normAutofit/>
          </a:bodyPr>
          <a:lstStyle/>
          <a:p>
            <a:r>
              <a:rPr lang="en-US" dirty="0"/>
              <a:t>The EXPOSE instruction informs Docker that the container listens on the specified network ports at runtime. You can specify whether the port listens on TCP or UDP, and the </a:t>
            </a:r>
            <a:r>
              <a:rPr lang="en-US" dirty="0">
                <a:solidFill>
                  <a:srgbClr val="C00000"/>
                </a:solidFill>
              </a:rPr>
              <a:t>default</a:t>
            </a:r>
            <a:r>
              <a:rPr lang="en-US" dirty="0"/>
              <a:t> is TCP if the protocol is not specified.</a:t>
            </a:r>
          </a:p>
          <a:p>
            <a:pPr marL="0" indent="0">
              <a:buNone/>
            </a:pPr>
            <a:r>
              <a:rPr lang="en-US" dirty="0">
                <a:solidFill>
                  <a:srgbClr val="C00000"/>
                </a:solidFill>
              </a:rPr>
              <a:t>	EXPOSE 80/</a:t>
            </a:r>
            <a:r>
              <a:rPr lang="en-US" dirty="0" err="1">
                <a:solidFill>
                  <a:srgbClr val="C00000"/>
                </a:solidFill>
              </a:rPr>
              <a:t>tcp</a:t>
            </a:r>
            <a:endParaRPr lang="en-US" dirty="0">
              <a:solidFill>
                <a:srgbClr val="C00000"/>
              </a:solidFill>
            </a:endParaRPr>
          </a:p>
          <a:p>
            <a:endParaRPr lang="en-US" dirty="0"/>
          </a:p>
          <a:p>
            <a:r>
              <a:rPr lang="en-US" dirty="0"/>
              <a:t>By default, EXPOSE assumes TCP. You can also specify UDP:</a:t>
            </a:r>
          </a:p>
          <a:p>
            <a:pPr marL="0" indent="0">
              <a:buNone/>
            </a:pPr>
            <a:r>
              <a:rPr lang="en-US" dirty="0">
                <a:solidFill>
                  <a:srgbClr val="C00000"/>
                </a:solidFill>
              </a:rPr>
              <a:t>	EXPOSE 80/</a:t>
            </a:r>
            <a:r>
              <a:rPr lang="en-US" dirty="0" err="1">
                <a:solidFill>
                  <a:srgbClr val="C00000"/>
                </a:solidFill>
              </a:rPr>
              <a:t>udp</a:t>
            </a:r>
            <a:endParaRPr lang="en-US" dirty="0">
              <a:solidFill>
                <a:srgbClr val="C00000"/>
              </a:solidFill>
            </a:endParaRPr>
          </a:p>
        </p:txBody>
      </p:sp>
    </p:spTree>
    <p:extLst>
      <p:ext uri="{BB962C8B-B14F-4D97-AF65-F5344CB8AC3E}">
        <p14:creationId xmlns:p14="http://schemas.microsoft.com/office/powerpoint/2010/main" val="339364747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b="1" dirty="0"/>
              <a:t>Exec form ENTRYPOINT</a:t>
            </a:r>
          </a:p>
        </p:txBody>
      </p:sp>
      <p:sp>
        <p:nvSpPr>
          <p:cNvPr id="2" name="Content Placeholder 1"/>
          <p:cNvSpPr>
            <a:spLocks noGrp="1"/>
          </p:cNvSpPr>
          <p:nvPr>
            <p:ph sz="quarter" idx="1"/>
          </p:nvPr>
        </p:nvSpPr>
        <p:spPr>
          <a:xfrm>
            <a:off x="1219200" y="1693628"/>
            <a:ext cx="10363200" cy="4326172"/>
          </a:xfrm>
        </p:spPr>
        <p:txBody>
          <a:bodyPr>
            <a:normAutofit/>
          </a:bodyPr>
          <a:lstStyle/>
          <a:p>
            <a:r>
              <a:rPr lang="en-US" dirty="0"/>
              <a:t>The following </a:t>
            </a:r>
            <a:r>
              <a:rPr lang="en-US" dirty="0" err="1"/>
              <a:t>Dockerfile</a:t>
            </a:r>
            <a:r>
              <a:rPr lang="en-US" dirty="0"/>
              <a:t> shows using the ENTRYPOINT to run Apache in the foreground (i.e., as PID 1):</a:t>
            </a:r>
          </a:p>
          <a:p>
            <a:endParaRPr lang="en-US" dirty="0"/>
          </a:p>
          <a:p>
            <a:pPr marL="0" indent="0">
              <a:buNone/>
            </a:pPr>
            <a:r>
              <a:rPr lang="en-US" dirty="0"/>
              <a:t>	</a:t>
            </a:r>
            <a:r>
              <a:rPr lang="en-US" dirty="0">
                <a:solidFill>
                  <a:srgbClr val="C00000"/>
                </a:solidFill>
              </a:rPr>
              <a:t>FROM </a:t>
            </a:r>
            <a:r>
              <a:rPr lang="en-US" dirty="0" err="1">
                <a:solidFill>
                  <a:srgbClr val="C00000"/>
                </a:solidFill>
              </a:rPr>
              <a:t>debian:stable</a:t>
            </a:r>
            <a:endParaRPr lang="en-US" dirty="0">
              <a:solidFill>
                <a:srgbClr val="C00000"/>
              </a:solidFill>
            </a:endParaRPr>
          </a:p>
          <a:p>
            <a:pPr marL="0" indent="0">
              <a:buNone/>
            </a:pPr>
            <a:r>
              <a:rPr lang="en-US" dirty="0">
                <a:solidFill>
                  <a:srgbClr val="C00000"/>
                </a:solidFill>
              </a:rPr>
              <a:t>	RUN apt-get update &amp;&amp; apt-get install -y --force-yes apache2</a:t>
            </a:r>
          </a:p>
          <a:p>
            <a:pPr marL="0" indent="0">
              <a:buNone/>
            </a:pPr>
            <a:r>
              <a:rPr lang="en-US" dirty="0">
                <a:solidFill>
                  <a:srgbClr val="C00000"/>
                </a:solidFill>
              </a:rPr>
              <a:t>	EXPOSE 80 443</a:t>
            </a:r>
          </a:p>
          <a:p>
            <a:pPr marL="0" indent="0">
              <a:buNone/>
            </a:pPr>
            <a:r>
              <a:rPr lang="en-US" dirty="0">
                <a:solidFill>
                  <a:srgbClr val="C00000"/>
                </a:solidFill>
              </a:rPr>
              <a:t>	VOLUME ["/</a:t>
            </a:r>
            <a:r>
              <a:rPr lang="en-US" dirty="0" err="1">
                <a:solidFill>
                  <a:srgbClr val="C00000"/>
                </a:solidFill>
              </a:rPr>
              <a:t>var</a:t>
            </a:r>
            <a:r>
              <a:rPr lang="en-US" dirty="0">
                <a:solidFill>
                  <a:srgbClr val="C00000"/>
                </a:solidFill>
              </a:rPr>
              <a:t>/www", "/</a:t>
            </a:r>
            <a:r>
              <a:rPr lang="en-US" dirty="0" err="1">
                <a:solidFill>
                  <a:srgbClr val="C00000"/>
                </a:solidFill>
              </a:rPr>
              <a:t>var</a:t>
            </a:r>
            <a:r>
              <a:rPr lang="en-US" dirty="0">
                <a:solidFill>
                  <a:srgbClr val="C00000"/>
                </a:solidFill>
              </a:rPr>
              <a:t>/log/apache2", "/</a:t>
            </a:r>
            <a:r>
              <a:rPr lang="en-US" dirty="0" err="1">
                <a:solidFill>
                  <a:srgbClr val="C00000"/>
                </a:solidFill>
              </a:rPr>
              <a:t>etc</a:t>
            </a:r>
            <a:r>
              <a:rPr lang="en-US" dirty="0">
                <a:solidFill>
                  <a:srgbClr val="C00000"/>
                </a:solidFill>
              </a:rPr>
              <a:t>/apache2"]</a:t>
            </a:r>
          </a:p>
          <a:p>
            <a:pPr marL="0" indent="0">
              <a:buNone/>
            </a:pPr>
            <a:r>
              <a:rPr lang="en-US" dirty="0">
                <a:solidFill>
                  <a:srgbClr val="C00000"/>
                </a:solidFill>
              </a:rPr>
              <a:t>	ENTRYPOINT ["/</a:t>
            </a:r>
            <a:r>
              <a:rPr lang="en-US" dirty="0" err="1">
                <a:solidFill>
                  <a:srgbClr val="C00000"/>
                </a:solidFill>
              </a:rPr>
              <a:t>usr</a:t>
            </a:r>
            <a:r>
              <a:rPr lang="en-US" dirty="0">
                <a:solidFill>
                  <a:srgbClr val="C00000"/>
                </a:solidFill>
              </a:rPr>
              <a:t>/</a:t>
            </a:r>
            <a:r>
              <a:rPr lang="en-US" dirty="0" err="1">
                <a:solidFill>
                  <a:srgbClr val="C00000"/>
                </a:solidFill>
              </a:rPr>
              <a:t>sbin</a:t>
            </a:r>
            <a:r>
              <a:rPr lang="en-US" dirty="0">
                <a:solidFill>
                  <a:srgbClr val="C00000"/>
                </a:solidFill>
              </a:rPr>
              <a:t>/apache2ctl", "-D", "FOREGROUND"]</a:t>
            </a:r>
          </a:p>
        </p:txBody>
      </p:sp>
    </p:spTree>
    <p:extLst>
      <p:ext uri="{BB962C8B-B14F-4D97-AF65-F5344CB8AC3E}">
        <p14:creationId xmlns:p14="http://schemas.microsoft.com/office/powerpoint/2010/main" val="401750870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b="1" dirty="0"/>
              <a:t>ENV Usage</a:t>
            </a:r>
          </a:p>
        </p:txBody>
      </p:sp>
      <p:sp>
        <p:nvSpPr>
          <p:cNvPr id="2" name="Content Placeholder 1"/>
          <p:cNvSpPr>
            <a:spLocks noGrp="1"/>
          </p:cNvSpPr>
          <p:nvPr>
            <p:ph sz="quarter" idx="1"/>
          </p:nvPr>
        </p:nvSpPr>
        <p:spPr>
          <a:xfrm>
            <a:off x="1219200" y="1693628"/>
            <a:ext cx="10363200" cy="4326172"/>
          </a:xfrm>
        </p:spPr>
        <p:txBody>
          <a:bodyPr>
            <a:normAutofit/>
          </a:bodyPr>
          <a:lstStyle/>
          <a:p>
            <a:r>
              <a:rPr lang="en-US" dirty="0"/>
              <a:t>The ENV instruction sets the environment variable &lt;key&gt; to the value &lt;value&gt;. This value will be in the environment for all subsequent instructions in the build stage and can be replaced inline in many as well.</a:t>
            </a:r>
          </a:p>
          <a:p>
            <a:r>
              <a:rPr lang="en-US" dirty="0"/>
              <a:t>Allows for multiple variables to be set at one time 	</a:t>
            </a:r>
          </a:p>
          <a:p>
            <a:pPr marL="0" indent="0">
              <a:buNone/>
            </a:pPr>
            <a:r>
              <a:rPr lang="en-US" dirty="0">
                <a:solidFill>
                  <a:srgbClr val="C00000"/>
                </a:solidFill>
              </a:rPr>
              <a:t>	ENV </a:t>
            </a:r>
            <a:r>
              <a:rPr lang="en-US" dirty="0" err="1">
                <a:solidFill>
                  <a:srgbClr val="C00000"/>
                </a:solidFill>
              </a:rPr>
              <a:t>myName</a:t>
            </a:r>
            <a:r>
              <a:rPr lang="en-US" dirty="0">
                <a:solidFill>
                  <a:srgbClr val="C00000"/>
                </a:solidFill>
              </a:rPr>
              <a:t>="John Doe" </a:t>
            </a:r>
            <a:r>
              <a:rPr lang="en-US" dirty="0" err="1">
                <a:solidFill>
                  <a:srgbClr val="C00000"/>
                </a:solidFill>
              </a:rPr>
              <a:t>myDog</a:t>
            </a:r>
            <a:r>
              <a:rPr lang="en-US" dirty="0">
                <a:solidFill>
                  <a:srgbClr val="C00000"/>
                </a:solidFill>
              </a:rPr>
              <a:t>=Rex\ The\ Dog  </a:t>
            </a:r>
            <a:r>
              <a:rPr lang="en-US" dirty="0" err="1">
                <a:solidFill>
                  <a:srgbClr val="C00000"/>
                </a:solidFill>
              </a:rPr>
              <a:t>myCat</a:t>
            </a:r>
            <a:r>
              <a:rPr lang="en-US" dirty="0">
                <a:solidFill>
                  <a:srgbClr val="C00000"/>
                </a:solidFill>
              </a:rPr>
              <a:t>=fluffy</a:t>
            </a:r>
          </a:p>
          <a:p>
            <a:r>
              <a:rPr lang="en-US" dirty="0"/>
              <a:t>Set single variable to a value</a:t>
            </a:r>
          </a:p>
          <a:p>
            <a:pPr marL="0" indent="0">
              <a:buNone/>
            </a:pPr>
            <a:r>
              <a:rPr lang="en-US" dirty="0">
                <a:solidFill>
                  <a:srgbClr val="C00000"/>
                </a:solidFill>
              </a:rPr>
              <a:t>	ENV </a:t>
            </a:r>
            <a:r>
              <a:rPr lang="en-US" dirty="0" err="1">
                <a:solidFill>
                  <a:srgbClr val="C00000"/>
                </a:solidFill>
              </a:rPr>
              <a:t>myName</a:t>
            </a:r>
            <a:r>
              <a:rPr lang="en-US" dirty="0">
                <a:solidFill>
                  <a:srgbClr val="C00000"/>
                </a:solidFill>
              </a:rPr>
              <a:t> John Doe</a:t>
            </a:r>
          </a:p>
          <a:p>
            <a:pPr marL="0" indent="0">
              <a:buNone/>
            </a:pPr>
            <a:r>
              <a:rPr lang="en-US" dirty="0">
                <a:solidFill>
                  <a:srgbClr val="C00000"/>
                </a:solidFill>
              </a:rPr>
              <a:t>	ENV </a:t>
            </a:r>
            <a:r>
              <a:rPr lang="en-US" dirty="0" err="1">
                <a:solidFill>
                  <a:srgbClr val="C00000"/>
                </a:solidFill>
              </a:rPr>
              <a:t>myDog</a:t>
            </a:r>
            <a:r>
              <a:rPr lang="en-US" dirty="0">
                <a:solidFill>
                  <a:srgbClr val="C00000"/>
                </a:solidFill>
              </a:rPr>
              <a:t> Rex The Dog</a:t>
            </a:r>
          </a:p>
          <a:p>
            <a:pPr marL="0" indent="0">
              <a:buNone/>
            </a:pPr>
            <a:r>
              <a:rPr lang="en-US" dirty="0">
                <a:solidFill>
                  <a:srgbClr val="C00000"/>
                </a:solidFill>
              </a:rPr>
              <a:t>	ENV </a:t>
            </a:r>
            <a:r>
              <a:rPr lang="en-US" dirty="0" err="1">
                <a:solidFill>
                  <a:srgbClr val="C00000"/>
                </a:solidFill>
              </a:rPr>
              <a:t>myCat</a:t>
            </a:r>
            <a:r>
              <a:rPr lang="en-US" dirty="0">
                <a:solidFill>
                  <a:srgbClr val="C00000"/>
                </a:solidFill>
              </a:rPr>
              <a:t> fluffy</a:t>
            </a:r>
          </a:p>
        </p:txBody>
      </p:sp>
    </p:spTree>
    <p:extLst>
      <p:ext uri="{BB962C8B-B14F-4D97-AF65-F5344CB8AC3E}">
        <p14:creationId xmlns:p14="http://schemas.microsoft.com/office/powerpoint/2010/main" val="318660116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b="1" dirty="0"/>
              <a:t>ADD Usage</a:t>
            </a:r>
          </a:p>
        </p:txBody>
      </p:sp>
      <p:sp>
        <p:nvSpPr>
          <p:cNvPr id="2" name="Content Placeholder 1"/>
          <p:cNvSpPr>
            <a:spLocks noGrp="1"/>
          </p:cNvSpPr>
          <p:nvPr>
            <p:ph sz="quarter" idx="1"/>
          </p:nvPr>
        </p:nvSpPr>
        <p:spPr>
          <a:xfrm>
            <a:off x="1219200" y="1693628"/>
            <a:ext cx="10363200" cy="4326172"/>
          </a:xfrm>
        </p:spPr>
        <p:txBody>
          <a:bodyPr>
            <a:normAutofit/>
          </a:bodyPr>
          <a:lstStyle/>
          <a:p>
            <a:r>
              <a:rPr lang="en-US" dirty="0"/>
              <a:t>The ADD instruction copies new files, directories or remote file URLs from &lt;</a:t>
            </a:r>
            <a:r>
              <a:rPr lang="en-US" dirty="0" err="1"/>
              <a:t>src</a:t>
            </a:r>
            <a:r>
              <a:rPr lang="en-US" dirty="0"/>
              <a:t>&gt; and adds them to the filesystem of the image at the path &lt;</a:t>
            </a:r>
            <a:r>
              <a:rPr lang="en-US" dirty="0" err="1"/>
              <a:t>dest</a:t>
            </a:r>
            <a:r>
              <a:rPr lang="en-US" dirty="0"/>
              <a:t>&gt;.</a:t>
            </a:r>
          </a:p>
          <a:p>
            <a:endParaRPr lang="en-US" dirty="0"/>
          </a:p>
          <a:p>
            <a:pPr marL="0" indent="0">
              <a:buNone/>
            </a:pPr>
            <a:r>
              <a:rPr lang="en-US" dirty="0"/>
              <a:t>	</a:t>
            </a:r>
            <a:r>
              <a:rPr lang="en-US" dirty="0">
                <a:solidFill>
                  <a:srgbClr val="C00000"/>
                </a:solidFill>
              </a:rPr>
              <a:t>ADD </a:t>
            </a:r>
            <a:r>
              <a:rPr lang="en-US" dirty="0" err="1">
                <a:solidFill>
                  <a:srgbClr val="C00000"/>
                </a:solidFill>
              </a:rPr>
              <a:t>hom</a:t>
            </a:r>
            <a:r>
              <a:rPr lang="en-US" dirty="0">
                <a:solidFill>
                  <a:srgbClr val="C00000"/>
                </a:solidFill>
              </a:rPr>
              <a:t>* /</a:t>
            </a:r>
            <a:r>
              <a:rPr lang="en-US" dirty="0" err="1">
                <a:solidFill>
                  <a:srgbClr val="C00000"/>
                </a:solidFill>
              </a:rPr>
              <a:t>mydir</a:t>
            </a:r>
            <a:r>
              <a:rPr lang="en-US" dirty="0">
                <a:solidFill>
                  <a:srgbClr val="C00000"/>
                </a:solidFill>
              </a:rPr>
              <a:t>/</a:t>
            </a:r>
          </a:p>
          <a:p>
            <a:pPr marL="0" indent="0">
              <a:buNone/>
            </a:pPr>
            <a:r>
              <a:rPr lang="en-US" dirty="0">
                <a:solidFill>
                  <a:srgbClr val="C00000"/>
                </a:solidFill>
              </a:rPr>
              <a:t>	ADD </a:t>
            </a:r>
            <a:r>
              <a:rPr lang="en-US" dirty="0" err="1">
                <a:solidFill>
                  <a:srgbClr val="C00000"/>
                </a:solidFill>
              </a:rPr>
              <a:t>hom</a:t>
            </a:r>
            <a:r>
              <a:rPr lang="en-US" dirty="0">
                <a:solidFill>
                  <a:srgbClr val="C00000"/>
                </a:solidFill>
              </a:rPr>
              <a:t>?.txt /</a:t>
            </a:r>
            <a:r>
              <a:rPr lang="en-US" dirty="0" err="1">
                <a:solidFill>
                  <a:srgbClr val="C00000"/>
                </a:solidFill>
              </a:rPr>
              <a:t>mydir</a:t>
            </a:r>
            <a:r>
              <a:rPr lang="en-US" dirty="0">
                <a:solidFill>
                  <a:srgbClr val="C00000"/>
                </a:solidFill>
              </a:rPr>
              <a:t>/</a:t>
            </a:r>
          </a:p>
          <a:p>
            <a:pPr marL="0" indent="0">
              <a:buNone/>
            </a:pPr>
            <a:r>
              <a:rPr lang="en-US" dirty="0">
                <a:solidFill>
                  <a:srgbClr val="C00000"/>
                </a:solidFill>
              </a:rPr>
              <a:t>	ADD --</a:t>
            </a:r>
            <a:r>
              <a:rPr lang="en-US" dirty="0" err="1">
                <a:solidFill>
                  <a:srgbClr val="C00000"/>
                </a:solidFill>
              </a:rPr>
              <a:t>chown</a:t>
            </a:r>
            <a:r>
              <a:rPr lang="en-US" dirty="0">
                <a:solidFill>
                  <a:srgbClr val="C00000"/>
                </a:solidFill>
              </a:rPr>
              <a:t>=55:mygroup files* /</a:t>
            </a:r>
            <a:r>
              <a:rPr lang="en-US" dirty="0" err="1">
                <a:solidFill>
                  <a:srgbClr val="C00000"/>
                </a:solidFill>
              </a:rPr>
              <a:t>somedir</a:t>
            </a:r>
            <a:r>
              <a:rPr lang="en-US" dirty="0">
                <a:solidFill>
                  <a:srgbClr val="C00000"/>
                </a:solidFill>
              </a:rPr>
              <a:t>/</a:t>
            </a:r>
          </a:p>
          <a:p>
            <a:pPr marL="0" indent="0">
              <a:buNone/>
            </a:pPr>
            <a:r>
              <a:rPr lang="en-US" dirty="0">
                <a:solidFill>
                  <a:srgbClr val="C00000"/>
                </a:solidFill>
              </a:rPr>
              <a:t>	ADD --</a:t>
            </a:r>
            <a:r>
              <a:rPr lang="en-US" dirty="0" err="1">
                <a:solidFill>
                  <a:srgbClr val="C00000"/>
                </a:solidFill>
              </a:rPr>
              <a:t>chown</a:t>
            </a:r>
            <a:r>
              <a:rPr lang="en-US" dirty="0">
                <a:solidFill>
                  <a:srgbClr val="C00000"/>
                </a:solidFill>
              </a:rPr>
              <a:t>=bin files* /</a:t>
            </a:r>
            <a:r>
              <a:rPr lang="en-US" dirty="0" err="1">
                <a:solidFill>
                  <a:srgbClr val="C00000"/>
                </a:solidFill>
              </a:rPr>
              <a:t>somedir</a:t>
            </a:r>
            <a:r>
              <a:rPr lang="en-US" dirty="0">
                <a:solidFill>
                  <a:srgbClr val="C00000"/>
                </a:solidFill>
              </a:rPr>
              <a:t>/</a:t>
            </a:r>
          </a:p>
        </p:txBody>
      </p:sp>
    </p:spTree>
    <p:extLst>
      <p:ext uri="{BB962C8B-B14F-4D97-AF65-F5344CB8AC3E}">
        <p14:creationId xmlns:p14="http://schemas.microsoft.com/office/powerpoint/2010/main" val="192580918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b="1" dirty="0"/>
              <a:t>ADD vs COPY</a:t>
            </a:r>
          </a:p>
        </p:txBody>
      </p:sp>
      <p:sp>
        <p:nvSpPr>
          <p:cNvPr id="2" name="Content Placeholder 1"/>
          <p:cNvSpPr>
            <a:spLocks noGrp="1"/>
          </p:cNvSpPr>
          <p:nvPr>
            <p:ph sz="quarter" idx="1"/>
          </p:nvPr>
        </p:nvSpPr>
        <p:spPr>
          <a:xfrm>
            <a:off x="1219200" y="1693628"/>
            <a:ext cx="10363200" cy="4326172"/>
          </a:xfrm>
        </p:spPr>
        <p:txBody>
          <a:bodyPr>
            <a:normAutofit/>
          </a:bodyPr>
          <a:lstStyle/>
          <a:p>
            <a:r>
              <a:rPr lang="en-US" dirty="0"/>
              <a:t>ADD lets you do that too, but it also supports 2 other sources. First, you can use a URL instead of a local file / directory. Secondly, you can extract a tar file from the source directly into the destination.</a:t>
            </a:r>
          </a:p>
          <a:p>
            <a:endParaRPr lang="en-US" dirty="0">
              <a:solidFill>
                <a:srgbClr val="C00000"/>
              </a:solidFill>
            </a:endParaRPr>
          </a:p>
        </p:txBody>
      </p:sp>
    </p:spTree>
    <p:extLst>
      <p:ext uri="{BB962C8B-B14F-4D97-AF65-F5344CB8AC3E}">
        <p14:creationId xmlns:p14="http://schemas.microsoft.com/office/powerpoint/2010/main" val="101602387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b="1" dirty="0"/>
              <a:t>WORKDIR Usage</a:t>
            </a:r>
          </a:p>
        </p:txBody>
      </p:sp>
      <p:sp>
        <p:nvSpPr>
          <p:cNvPr id="2" name="Content Placeholder 1"/>
          <p:cNvSpPr>
            <a:spLocks noGrp="1"/>
          </p:cNvSpPr>
          <p:nvPr>
            <p:ph sz="quarter" idx="1"/>
          </p:nvPr>
        </p:nvSpPr>
        <p:spPr>
          <a:xfrm>
            <a:off x="1219200" y="1693628"/>
            <a:ext cx="10363200" cy="4326172"/>
          </a:xfrm>
        </p:spPr>
        <p:txBody>
          <a:bodyPr>
            <a:normAutofit fontScale="92500" lnSpcReduction="10000"/>
          </a:bodyPr>
          <a:lstStyle/>
          <a:p>
            <a:r>
              <a:rPr lang="en-US" dirty="0"/>
              <a:t>The WORKDIR instruction sets the working directory for any RUN, CMD, ENTRYPOINT, COPY and ADD instructions that follow it in the </a:t>
            </a:r>
            <a:r>
              <a:rPr lang="en-US" dirty="0" err="1"/>
              <a:t>Dockerfile</a:t>
            </a:r>
            <a:r>
              <a:rPr lang="en-US" dirty="0"/>
              <a:t>. If the WORKDIR doesn’t exist, it will be created even if it’s not used in any subsequent </a:t>
            </a:r>
            <a:r>
              <a:rPr lang="en-US" dirty="0" err="1"/>
              <a:t>Dockerfile</a:t>
            </a:r>
            <a:r>
              <a:rPr lang="en-US" dirty="0"/>
              <a:t> instruction.</a:t>
            </a:r>
          </a:p>
          <a:p>
            <a:r>
              <a:rPr lang="en-US" dirty="0"/>
              <a:t>The WORKDIR instruction can be used multiple times in a </a:t>
            </a:r>
            <a:r>
              <a:rPr lang="en-US" dirty="0" err="1"/>
              <a:t>Dockerfile</a:t>
            </a:r>
            <a:r>
              <a:rPr lang="en-US" dirty="0"/>
              <a:t>. If a relative path is provided, it will be relative to the path of the previous WORKDIR instruction. </a:t>
            </a:r>
          </a:p>
          <a:p>
            <a:pPr marL="0" indent="0">
              <a:buNone/>
            </a:pPr>
            <a:r>
              <a:rPr lang="en-US" dirty="0">
                <a:solidFill>
                  <a:srgbClr val="C00000"/>
                </a:solidFill>
              </a:rPr>
              <a:t>	WORKDIR /a</a:t>
            </a:r>
          </a:p>
          <a:p>
            <a:pPr marL="0" indent="0">
              <a:buNone/>
            </a:pPr>
            <a:r>
              <a:rPr lang="en-US" dirty="0">
                <a:solidFill>
                  <a:srgbClr val="C00000"/>
                </a:solidFill>
              </a:rPr>
              <a:t>	WORKDIR b</a:t>
            </a:r>
          </a:p>
          <a:p>
            <a:pPr marL="0" indent="0">
              <a:buNone/>
            </a:pPr>
            <a:r>
              <a:rPr lang="en-US" dirty="0">
                <a:solidFill>
                  <a:srgbClr val="C00000"/>
                </a:solidFill>
              </a:rPr>
              <a:t>	WORKDIR c</a:t>
            </a:r>
          </a:p>
          <a:p>
            <a:pPr marL="0" indent="0">
              <a:buNone/>
            </a:pPr>
            <a:r>
              <a:rPr lang="en-US" dirty="0">
                <a:solidFill>
                  <a:srgbClr val="C00000"/>
                </a:solidFill>
              </a:rPr>
              <a:t>	RUN </a:t>
            </a:r>
            <a:r>
              <a:rPr lang="en-US" dirty="0" err="1">
                <a:solidFill>
                  <a:srgbClr val="C00000"/>
                </a:solidFill>
              </a:rPr>
              <a:t>pwd</a:t>
            </a:r>
            <a:endParaRPr lang="en-US" dirty="0">
              <a:solidFill>
                <a:srgbClr val="C00000"/>
              </a:solidFill>
            </a:endParaRPr>
          </a:p>
          <a:p>
            <a:endParaRPr lang="en-US" dirty="0">
              <a:solidFill>
                <a:srgbClr val="C00000"/>
              </a:solidFill>
            </a:endParaRPr>
          </a:p>
        </p:txBody>
      </p:sp>
    </p:spTree>
    <p:extLst>
      <p:ext uri="{BB962C8B-B14F-4D97-AF65-F5344CB8AC3E}">
        <p14:creationId xmlns:p14="http://schemas.microsoft.com/office/powerpoint/2010/main" val="87587082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r>
              <a:rPr lang="en-US" b="1" dirty="0"/>
              <a:t>SHELL Usage</a:t>
            </a:r>
          </a:p>
        </p:txBody>
      </p:sp>
      <p:sp>
        <p:nvSpPr>
          <p:cNvPr id="2" name="Content Placeholder 1"/>
          <p:cNvSpPr>
            <a:spLocks noGrp="1"/>
          </p:cNvSpPr>
          <p:nvPr>
            <p:ph sz="quarter" idx="1"/>
          </p:nvPr>
        </p:nvSpPr>
        <p:spPr>
          <a:xfrm>
            <a:off x="1219200" y="1417638"/>
            <a:ext cx="10363200" cy="4602162"/>
          </a:xfrm>
        </p:spPr>
        <p:txBody>
          <a:bodyPr>
            <a:normAutofit fontScale="85000" lnSpcReduction="20000"/>
          </a:bodyPr>
          <a:lstStyle/>
          <a:p>
            <a:r>
              <a:rPr lang="en-US" dirty="0"/>
              <a:t>The SHELL instruction allows the default shell used for the shell form of commands to be overridden. The default shell on Linux is ["/bin/</a:t>
            </a:r>
            <a:r>
              <a:rPr lang="en-US" dirty="0" err="1"/>
              <a:t>sh</a:t>
            </a:r>
            <a:r>
              <a:rPr lang="en-US" dirty="0"/>
              <a:t>", "-c"], and on Windows is ["</a:t>
            </a:r>
            <a:r>
              <a:rPr lang="en-US" dirty="0" err="1"/>
              <a:t>cmd</a:t>
            </a:r>
            <a:r>
              <a:rPr lang="en-US" dirty="0"/>
              <a:t>", "/S", "/C"]. The SHELL instruction must be written in JSON form in a </a:t>
            </a:r>
            <a:r>
              <a:rPr lang="en-US" dirty="0" err="1"/>
              <a:t>Dockerfile</a:t>
            </a:r>
            <a:r>
              <a:rPr lang="en-US" dirty="0"/>
              <a:t>. </a:t>
            </a:r>
          </a:p>
          <a:p>
            <a:pPr marL="0" indent="0">
              <a:buNone/>
            </a:pPr>
            <a:r>
              <a:rPr lang="en-US" dirty="0">
                <a:solidFill>
                  <a:srgbClr val="C00000"/>
                </a:solidFill>
              </a:rPr>
              <a:t> # Executed as </a:t>
            </a:r>
            <a:r>
              <a:rPr lang="en-US" dirty="0" err="1">
                <a:solidFill>
                  <a:srgbClr val="C00000"/>
                </a:solidFill>
              </a:rPr>
              <a:t>cmd</a:t>
            </a:r>
            <a:r>
              <a:rPr lang="en-US" dirty="0">
                <a:solidFill>
                  <a:srgbClr val="C00000"/>
                </a:solidFill>
              </a:rPr>
              <a:t> /S /C echo default</a:t>
            </a:r>
          </a:p>
          <a:p>
            <a:pPr marL="0" indent="0">
              <a:buNone/>
            </a:pPr>
            <a:r>
              <a:rPr lang="en-US" dirty="0">
                <a:solidFill>
                  <a:srgbClr val="C00000"/>
                </a:solidFill>
              </a:rPr>
              <a:t>	RUN echo default</a:t>
            </a:r>
          </a:p>
          <a:p>
            <a:pPr marL="0" indent="0">
              <a:buNone/>
            </a:pPr>
            <a:r>
              <a:rPr lang="en-US" dirty="0">
                <a:solidFill>
                  <a:srgbClr val="C00000"/>
                </a:solidFill>
              </a:rPr>
              <a:t># Executed as </a:t>
            </a:r>
            <a:r>
              <a:rPr lang="en-US" dirty="0" err="1">
                <a:solidFill>
                  <a:srgbClr val="C00000"/>
                </a:solidFill>
              </a:rPr>
              <a:t>cmd</a:t>
            </a:r>
            <a:r>
              <a:rPr lang="en-US" dirty="0">
                <a:solidFill>
                  <a:srgbClr val="C00000"/>
                </a:solidFill>
              </a:rPr>
              <a:t> /S /C </a:t>
            </a:r>
            <a:r>
              <a:rPr lang="en-US" dirty="0" err="1">
                <a:solidFill>
                  <a:srgbClr val="C00000"/>
                </a:solidFill>
              </a:rPr>
              <a:t>powershell</a:t>
            </a:r>
            <a:r>
              <a:rPr lang="en-US" dirty="0">
                <a:solidFill>
                  <a:srgbClr val="C00000"/>
                </a:solidFill>
              </a:rPr>
              <a:t> -command Write-Host default</a:t>
            </a:r>
          </a:p>
          <a:p>
            <a:pPr marL="0" indent="0">
              <a:buNone/>
            </a:pPr>
            <a:r>
              <a:rPr lang="en-US" dirty="0">
                <a:solidFill>
                  <a:srgbClr val="C00000"/>
                </a:solidFill>
              </a:rPr>
              <a:t>	RUN </a:t>
            </a:r>
            <a:r>
              <a:rPr lang="en-US" dirty="0" err="1">
                <a:solidFill>
                  <a:srgbClr val="C00000"/>
                </a:solidFill>
              </a:rPr>
              <a:t>powershell</a:t>
            </a:r>
            <a:r>
              <a:rPr lang="en-US" dirty="0">
                <a:solidFill>
                  <a:srgbClr val="C00000"/>
                </a:solidFill>
              </a:rPr>
              <a:t> -command Write-Host default</a:t>
            </a:r>
          </a:p>
          <a:p>
            <a:pPr marL="0" indent="0">
              <a:buNone/>
            </a:pPr>
            <a:r>
              <a:rPr lang="en-US" dirty="0">
                <a:solidFill>
                  <a:srgbClr val="C00000"/>
                </a:solidFill>
              </a:rPr>
              <a:t># Executed as </a:t>
            </a:r>
            <a:r>
              <a:rPr lang="en-US" dirty="0" err="1">
                <a:solidFill>
                  <a:srgbClr val="C00000"/>
                </a:solidFill>
              </a:rPr>
              <a:t>powershell</a:t>
            </a:r>
            <a:r>
              <a:rPr lang="en-US" dirty="0">
                <a:solidFill>
                  <a:srgbClr val="C00000"/>
                </a:solidFill>
              </a:rPr>
              <a:t> -command Write-Host hello</a:t>
            </a:r>
          </a:p>
          <a:p>
            <a:pPr marL="0" indent="0">
              <a:buNone/>
            </a:pPr>
            <a:r>
              <a:rPr lang="en-US" dirty="0">
                <a:solidFill>
                  <a:srgbClr val="C00000"/>
                </a:solidFill>
              </a:rPr>
              <a:t>	SHELL ["</a:t>
            </a:r>
            <a:r>
              <a:rPr lang="en-US" dirty="0" err="1">
                <a:solidFill>
                  <a:srgbClr val="C00000"/>
                </a:solidFill>
              </a:rPr>
              <a:t>powershell</a:t>
            </a:r>
            <a:r>
              <a:rPr lang="en-US" dirty="0">
                <a:solidFill>
                  <a:srgbClr val="C00000"/>
                </a:solidFill>
              </a:rPr>
              <a:t>", "-command"]</a:t>
            </a:r>
          </a:p>
          <a:p>
            <a:pPr marL="0" indent="0">
              <a:buNone/>
            </a:pPr>
            <a:r>
              <a:rPr lang="en-US" dirty="0">
                <a:solidFill>
                  <a:srgbClr val="C00000"/>
                </a:solidFill>
              </a:rPr>
              <a:t>	RUN Write-Host hello</a:t>
            </a:r>
          </a:p>
          <a:p>
            <a:pPr marL="0" indent="0">
              <a:buNone/>
            </a:pPr>
            <a:r>
              <a:rPr lang="en-US" dirty="0">
                <a:solidFill>
                  <a:srgbClr val="C00000"/>
                </a:solidFill>
              </a:rPr>
              <a:t># Executed as </a:t>
            </a:r>
            <a:r>
              <a:rPr lang="en-US" dirty="0" err="1">
                <a:solidFill>
                  <a:srgbClr val="C00000"/>
                </a:solidFill>
              </a:rPr>
              <a:t>cmd</a:t>
            </a:r>
            <a:r>
              <a:rPr lang="en-US" dirty="0">
                <a:solidFill>
                  <a:srgbClr val="C00000"/>
                </a:solidFill>
              </a:rPr>
              <a:t> /S /C echo hello</a:t>
            </a:r>
          </a:p>
          <a:p>
            <a:pPr marL="0" indent="0">
              <a:buNone/>
            </a:pPr>
            <a:r>
              <a:rPr lang="en-US" dirty="0">
                <a:solidFill>
                  <a:srgbClr val="C00000"/>
                </a:solidFill>
              </a:rPr>
              <a:t>	SHELL ["</a:t>
            </a:r>
            <a:r>
              <a:rPr lang="en-US" dirty="0" err="1">
                <a:solidFill>
                  <a:srgbClr val="C00000"/>
                </a:solidFill>
              </a:rPr>
              <a:t>cmd</a:t>
            </a:r>
            <a:r>
              <a:rPr lang="en-US" dirty="0">
                <a:solidFill>
                  <a:srgbClr val="C00000"/>
                </a:solidFill>
              </a:rPr>
              <a:t>", "/S", "/C"]</a:t>
            </a:r>
          </a:p>
          <a:p>
            <a:pPr marL="0" indent="0">
              <a:buNone/>
            </a:pPr>
            <a:r>
              <a:rPr lang="en-US" dirty="0">
                <a:solidFill>
                  <a:srgbClr val="C00000"/>
                </a:solidFill>
              </a:rPr>
              <a:t>	RUN echo hello</a:t>
            </a:r>
          </a:p>
        </p:txBody>
      </p:sp>
    </p:spTree>
    <p:extLst>
      <p:ext uri="{BB962C8B-B14F-4D97-AF65-F5344CB8AC3E}">
        <p14:creationId xmlns:p14="http://schemas.microsoft.com/office/powerpoint/2010/main" val="38118288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b="1" dirty="0"/>
              <a:t>Build from scratch</a:t>
            </a:r>
          </a:p>
        </p:txBody>
      </p:sp>
      <p:sp>
        <p:nvSpPr>
          <p:cNvPr id="2" name="Content Placeholder 1"/>
          <p:cNvSpPr>
            <a:spLocks noGrp="1"/>
          </p:cNvSpPr>
          <p:nvPr>
            <p:ph sz="quarter" idx="1"/>
          </p:nvPr>
        </p:nvSpPr>
        <p:spPr>
          <a:xfrm>
            <a:off x="1219200" y="1693628"/>
            <a:ext cx="10363200" cy="4326172"/>
          </a:xfrm>
        </p:spPr>
        <p:txBody>
          <a:bodyPr>
            <a:normAutofit/>
          </a:bodyPr>
          <a:lstStyle/>
          <a:p>
            <a:r>
              <a:rPr lang="en-US" dirty="0"/>
              <a:t>While scratch appears in Docker’s repository on the hub, you can’t pull it, run it, or tag any image with the name scratch. </a:t>
            </a:r>
          </a:p>
          <a:p>
            <a:r>
              <a:rPr lang="en-US" dirty="0"/>
              <a:t>Instead, you can refer to it in your </a:t>
            </a:r>
            <a:r>
              <a:rPr lang="en-US" dirty="0" err="1"/>
              <a:t>Dockerfile</a:t>
            </a:r>
            <a:r>
              <a:rPr lang="en-US" dirty="0"/>
              <a:t>. </a:t>
            </a:r>
          </a:p>
          <a:p>
            <a:r>
              <a:rPr lang="en-US" dirty="0"/>
              <a:t>For example, to create a minimal container using scratch:</a:t>
            </a:r>
          </a:p>
          <a:p>
            <a:endParaRPr lang="en-US" dirty="0"/>
          </a:p>
          <a:p>
            <a:r>
              <a:rPr lang="en-US" dirty="0">
                <a:solidFill>
                  <a:srgbClr val="C00000"/>
                </a:solidFill>
              </a:rPr>
              <a:t>FROM scratch</a:t>
            </a:r>
          </a:p>
          <a:p>
            <a:r>
              <a:rPr lang="en-US" dirty="0">
                <a:solidFill>
                  <a:srgbClr val="C00000"/>
                </a:solidFill>
              </a:rPr>
              <a:t>ADD hello /</a:t>
            </a:r>
          </a:p>
          <a:p>
            <a:r>
              <a:rPr lang="en-US" dirty="0">
                <a:solidFill>
                  <a:srgbClr val="C00000"/>
                </a:solidFill>
              </a:rPr>
              <a:t>CMD ["/hello"]</a:t>
            </a:r>
          </a:p>
        </p:txBody>
      </p:sp>
    </p:spTree>
    <p:extLst>
      <p:ext uri="{BB962C8B-B14F-4D97-AF65-F5344CB8AC3E}">
        <p14:creationId xmlns:p14="http://schemas.microsoft.com/office/powerpoint/2010/main" val="360871141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b="1" dirty="0"/>
              <a:t>Multiple service images</a:t>
            </a:r>
          </a:p>
        </p:txBody>
      </p:sp>
      <p:sp>
        <p:nvSpPr>
          <p:cNvPr id="2" name="Content Placeholder 1"/>
          <p:cNvSpPr>
            <a:spLocks noGrp="1"/>
          </p:cNvSpPr>
          <p:nvPr>
            <p:ph sz="quarter" idx="1"/>
          </p:nvPr>
        </p:nvSpPr>
        <p:spPr>
          <a:xfrm>
            <a:off x="1219200" y="1693628"/>
            <a:ext cx="10363200" cy="4326172"/>
          </a:xfrm>
        </p:spPr>
        <p:txBody>
          <a:bodyPr>
            <a:normAutofit fontScale="92500" lnSpcReduction="20000"/>
          </a:bodyPr>
          <a:lstStyle/>
          <a:p>
            <a:r>
              <a:rPr lang="en-US" dirty="0"/>
              <a:t>If you need to run more than one service within a container, you can accomplish this in a few different ways.</a:t>
            </a:r>
          </a:p>
          <a:p>
            <a:r>
              <a:rPr lang="en-US" dirty="0"/>
              <a:t>    Put all of your commands in a wrapper script, complete with testing and debugging information. Run the wrapper script as your CMD. This is a very naive example. First, the wrapper script:</a:t>
            </a:r>
          </a:p>
          <a:p>
            <a:endParaRPr lang="en-US" dirty="0"/>
          </a:p>
          <a:p>
            <a:r>
              <a:rPr lang="en-US" dirty="0">
                <a:solidFill>
                  <a:srgbClr val="C00000"/>
                </a:solidFill>
              </a:rPr>
              <a:t>./</a:t>
            </a:r>
            <a:r>
              <a:rPr lang="en-US" dirty="0" err="1">
                <a:solidFill>
                  <a:srgbClr val="C00000"/>
                </a:solidFill>
              </a:rPr>
              <a:t>my_first_process</a:t>
            </a:r>
            <a:r>
              <a:rPr lang="en-US" dirty="0">
                <a:solidFill>
                  <a:srgbClr val="C00000"/>
                </a:solidFill>
              </a:rPr>
              <a:t> -D</a:t>
            </a:r>
          </a:p>
          <a:p>
            <a:r>
              <a:rPr lang="en-US" dirty="0">
                <a:solidFill>
                  <a:srgbClr val="C00000"/>
                </a:solidFill>
              </a:rPr>
              <a:t>status=$?</a:t>
            </a:r>
          </a:p>
          <a:p>
            <a:r>
              <a:rPr lang="en-US" dirty="0">
                <a:solidFill>
                  <a:srgbClr val="C00000"/>
                </a:solidFill>
              </a:rPr>
              <a:t>if [ $status -ne 0 ]; then</a:t>
            </a:r>
          </a:p>
          <a:p>
            <a:r>
              <a:rPr lang="en-US" dirty="0">
                <a:solidFill>
                  <a:srgbClr val="C00000"/>
                </a:solidFill>
              </a:rPr>
              <a:t>  echo "Failed to start </a:t>
            </a:r>
            <a:r>
              <a:rPr lang="en-US" dirty="0" err="1">
                <a:solidFill>
                  <a:srgbClr val="C00000"/>
                </a:solidFill>
              </a:rPr>
              <a:t>my_first_process</a:t>
            </a:r>
            <a:r>
              <a:rPr lang="en-US" dirty="0">
                <a:solidFill>
                  <a:srgbClr val="C00000"/>
                </a:solidFill>
              </a:rPr>
              <a:t>: $status"</a:t>
            </a:r>
          </a:p>
          <a:p>
            <a:r>
              <a:rPr lang="en-US" dirty="0">
                <a:solidFill>
                  <a:srgbClr val="C00000"/>
                </a:solidFill>
              </a:rPr>
              <a:t>  exit $status</a:t>
            </a:r>
          </a:p>
          <a:p>
            <a:r>
              <a:rPr lang="en-US" dirty="0">
                <a:solidFill>
                  <a:srgbClr val="C00000"/>
                </a:solidFill>
              </a:rPr>
              <a:t>fi</a:t>
            </a:r>
          </a:p>
        </p:txBody>
      </p:sp>
    </p:spTree>
    <p:extLst>
      <p:ext uri="{BB962C8B-B14F-4D97-AF65-F5344CB8AC3E}">
        <p14:creationId xmlns:p14="http://schemas.microsoft.com/office/powerpoint/2010/main" val="87355699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b="1" dirty="0"/>
              <a:t>Multiple service images</a:t>
            </a:r>
          </a:p>
        </p:txBody>
      </p:sp>
      <p:sp>
        <p:nvSpPr>
          <p:cNvPr id="2" name="Content Placeholder 1"/>
          <p:cNvSpPr>
            <a:spLocks noGrp="1"/>
          </p:cNvSpPr>
          <p:nvPr>
            <p:ph sz="quarter" idx="1"/>
          </p:nvPr>
        </p:nvSpPr>
        <p:spPr>
          <a:xfrm>
            <a:off x="1219200" y="1693628"/>
            <a:ext cx="10363200" cy="4326172"/>
          </a:xfrm>
        </p:spPr>
        <p:txBody>
          <a:bodyPr>
            <a:normAutofit/>
          </a:bodyPr>
          <a:lstStyle/>
          <a:p>
            <a:r>
              <a:rPr lang="en-US" dirty="0"/>
              <a:t>Next, the </a:t>
            </a:r>
            <a:r>
              <a:rPr lang="en-US" dirty="0" err="1"/>
              <a:t>Dockerfile</a:t>
            </a:r>
            <a:r>
              <a:rPr lang="en-US" dirty="0"/>
              <a:t>:</a:t>
            </a:r>
          </a:p>
          <a:p>
            <a:endParaRPr lang="en-US" dirty="0"/>
          </a:p>
          <a:p>
            <a:r>
              <a:rPr lang="en-US" dirty="0">
                <a:solidFill>
                  <a:srgbClr val="C00000"/>
                </a:solidFill>
              </a:rPr>
              <a:t>FROM </a:t>
            </a:r>
            <a:r>
              <a:rPr lang="en-US" dirty="0" err="1">
                <a:solidFill>
                  <a:srgbClr val="C00000"/>
                </a:solidFill>
              </a:rPr>
              <a:t>ubuntu:latest</a:t>
            </a:r>
            <a:endParaRPr lang="en-US" dirty="0">
              <a:solidFill>
                <a:srgbClr val="C00000"/>
              </a:solidFill>
            </a:endParaRPr>
          </a:p>
          <a:p>
            <a:r>
              <a:rPr lang="en-US" dirty="0">
                <a:solidFill>
                  <a:srgbClr val="C00000"/>
                </a:solidFill>
              </a:rPr>
              <a:t>COPY </a:t>
            </a:r>
            <a:r>
              <a:rPr lang="en-US" dirty="0" err="1">
                <a:solidFill>
                  <a:srgbClr val="C00000"/>
                </a:solidFill>
              </a:rPr>
              <a:t>my_first_process</a:t>
            </a:r>
            <a:r>
              <a:rPr lang="en-US" dirty="0">
                <a:solidFill>
                  <a:srgbClr val="C00000"/>
                </a:solidFill>
              </a:rPr>
              <a:t> </a:t>
            </a:r>
            <a:r>
              <a:rPr lang="en-US" dirty="0" err="1">
                <a:solidFill>
                  <a:srgbClr val="C00000"/>
                </a:solidFill>
              </a:rPr>
              <a:t>my_first_process</a:t>
            </a:r>
            <a:endParaRPr lang="en-US" dirty="0">
              <a:solidFill>
                <a:srgbClr val="C00000"/>
              </a:solidFill>
            </a:endParaRPr>
          </a:p>
          <a:p>
            <a:r>
              <a:rPr lang="en-US" dirty="0">
                <a:solidFill>
                  <a:srgbClr val="C00000"/>
                </a:solidFill>
              </a:rPr>
              <a:t>COPY </a:t>
            </a:r>
            <a:r>
              <a:rPr lang="en-US" dirty="0" err="1">
                <a:solidFill>
                  <a:srgbClr val="C00000"/>
                </a:solidFill>
              </a:rPr>
              <a:t>my_second_process</a:t>
            </a:r>
            <a:r>
              <a:rPr lang="en-US" dirty="0">
                <a:solidFill>
                  <a:srgbClr val="C00000"/>
                </a:solidFill>
              </a:rPr>
              <a:t> </a:t>
            </a:r>
            <a:r>
              <a:rPr lang="en-US" dirty="0" err="1">
                <a:solidFill>
                  <a:srgbClr val="C00000"/>
                </a:solidFill>
              </a:rPr>
              <a:t>my_second_process</a:t>
            </a:r>
            <a:endParaRPr lang="en-US" dirty="0">
              <a:solidFill>
                <a:srgbClr val="C00000"/>
              </a:solidFill>
            </a:endParaRPr>
          </a:p>
          <a:p>
            <a:r>
              <a:rPr lang="en-US" dirty="0">
                <a:solidFill>
                  <a:srgbClr val="C00000"/>
                </a:solidFill>
              </a:rPr>
              <a:t>COPY my_wrapper_script.sh my_wrapper_script.sh</a:t>
            </a:r>
          </a:p>
          <a:p>
            <a:r>
              <a:rPr lang="en-US" dirty="0">
                <a:solidFill>
                  <a:srgbClr val="C00000"/>
                </a:solidFill>
              </a:rPr>
              <a:t>CMD ./my_wrapper_script.sh</a:t>
            </a:r>
          </a:p>
          <a:p>
            <a:endParaRPr lang="en-US" dirty="0"/>
          </a:p>
        </p:txBody>
      </p:sp>
    </p:spTree>
    <p:extLst>
      <p:ext uri="{BB962C8B-B14F-4D97-AF65-F5344CB8AC3E}">
        <p14:creationId xmlns:p14="http://schemas.microsoft.com/office/powerpoint/2010/main" val="314339918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Docker namespaces</a:t>
            </a:r>
          </a:p>
        </p:txBody>
      </p:sp>
      <p:sp>
        <p:nvSpPr>
          <p:cNvPr id="2" name="Content Placeholder 1"/>
          <p:cNvSpPr>
            <a:spLocks noGrp="1"/>
          </p:cNvSpPr>
          <p:nvPr>
            <p:ph sz="quarter" idx="1"/>
          </p:nvPr>
        </p:nvSpPr>
        <p:spPr/>
        <p:txBody>
          <a:bodyPr/>
          <a:lstStyle/>
          <a:p>
            <a:r>
              <a:rPr lang="en-US" dirty="0"/>
              <a:t>Docker Engine uses namespaces such as the following on Linux:</a:t>
            </a:r>
          </a:p>
          <a:p>
            <a:endParaRPr lang="en-US" dirty="0"/>
          </a:p>
          <a:p>
            <a:pPr lvl="1"/>
            <a:r>
              <a:rPr lang="en-US" dirty="0"/>
              <a:t>The </a:t>
            </a:r>
            <a:r>
              <a:rPr lang="en-US" dirty="0" err="1">
                <a:solidFill>
                  <a:srgbClr val="C00000"/>
                </a:solidFill>
              </a:rPr>
              <a:t>pid</a:t>
            </a:r>
            <a:r>
              <a:rPr lang="en-US" dirty="0">
                <a:solidFill>
                  <a:srgbClr val="C00000"/>
                </a:solidFill>
              </a:rPr>
              <a:t> </a:t>
            </a:r>
            <a:r>
              <a:rPr lang="en-US" dirty="0"/>
              <a:t>namespace: Process isolation (PID: Process ID).</a:t>
            </a:r>
          </a:p>
          <a:p>
            <a:pPr lvl="1"/>
            <a:r>
              <a:rPr lang="en-US" dirty="0"/>
              <a:t>The </a:t>
            </a:r>
            <a:r>
              <a:rPr lang="en-US" dirty="0">
                <a:solidFill>
                  <a:srgbClr val="C00000"/>
                </a:solidFill>
              </a:rPr>
              <a:t>net</a:t>
            </a:r>
            <a:r>
              <a:rPr lang="en-US" dirty="0"/>
              <a:t> namespace: Managing network interfaces (NET: Networking).</a:t>
            </a:r>
          </a:p>
          <a:p>
            <a:pPr lvl="1"/>
            <a:r>
              <a:rPr lang="en-US" dirty="0"/>
              <a:t>The </a:t>
            </a:r>
            <a:r>
              <a:rPr lang="en-US" dirty="0" err="1">
                <a:solidFill>
                  <a:srgbClr val="C00000"/>
                </a:solidFill>
              </a:rPr>
              <a:t>ipc</a:t>
            </a:r>
            <a:r>
              <a:rPr lang="en-US" dirty="0">
                <a:solidFill>
                  <a:srgbClr val="C00000"/>
                </a:solidFill>
              </a:rPr>
              <a:t> </a:t>
            </a:r>
            <a:r>
              <a:rPr lang="en-US" dirty="0"/>
              <a:t>namespace: Managing access to IPC resources (IPC: </a:t>
            </a:r>
            <a:r>
              <a:rPr lang="en-US" dirty="0" err="1"/>
              <a:t>InterProcess</a:t>
            </a:r>
            <a:r>
              <a:rPr lang="en-US" dirty="0"/>
              <a:t> Communication).</a:t>
            </a:r>
          </a:p>
          <a:p>
            <a:pPr lvl="1"/>
            <a:r>
              <a:rPr lang="en-US" dirty="0"/>
              <a:t>The </a:t>
            </a:r>
            <a:r>
              <a:rPr lang="en-US" dirty="0" err="1">
                <a:solidFill>
                  <a:srgbClr val="C00000"/>
                </a:solidFill>
              </a:rPr>
              <a:t>mnt</a:t>
            </a:r>
            <a:r>
              <a:rPr lang="en-US" dirty="0">
                <a:solidFill>
                  <a:srgbClr val="C00000"/>
                </a:solidFill>
              </a:rPr>
              <a:t> </a:t>
            </a:r>
            <a:r>
              <a:rPr lang="en-US" dirty="0"/>
              <a:t>namespace: Managing filesystem mount points (MNT: Mount).</a:t>
            </a:r>
          </a:p>
          <a:p>
            <a:pPr lvl="1"/>
            <a:r>
              <a:rPr lang="en-US" dirty="0"/>
              <a:t>The </a:t>
            </a:r>
            <a:r>
              <a:rPr lang="en-US" dirty="0" err="1">
                <a:solidFill>
                  <a:srgbClr val="C00000"/>
                </a:solidFill>
              </a:rPr>
              <a:t>uts</a:t>
            </a:r>
            <a:r>
              <a:rPr lang="en-US" dirty="0">
                <a:solidFill>
                  <a:srgbClr val="C00000"/>
                </a:solidFill>
              </a:rPr>
              <a:t> </a:t>
            </a:r>
            <a:r>
              <a:rPr lang="en-US" dirty="0"/>
              <a:t>namespace: Isolating kernel and version identifiers. (UTS: Unix Timesharing System).</a:t>
            </a:r>
          </a:p>
          <a:p>
            <a:endParaRPr lang="en-US" dirty="0"/>
          </a:p>
        </p:txBody>
      </p:sp>
    </p:spTree>
    <p:extLst>
      <p:ext uri="{BB962C8B-B14F-4D97-AF65-F5344CB8AC3E}">
        <p14:creationId xmlns:p14="http://schemas.microsoft.com/office/powerpoint/2010/main" val="352590774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b="1" dirty="0"/>
              <a:t>Multiple service images</a:t>
            </a:r>
          </a:p>
        </p:txBody>
      </p:sp>
      <p:sp>
        <p:nvSpPr>
          <p:cNvPr id="2" name="Content Placeholder 1"/>
          <p:cNvSpPr>
            <a:spLocks noGrp="1"/>
          </p:cNvSpPr>
          <p:nvPr>
            <p:ph sz="quarter" idx="1"/>
          </p:nvPr>
        </p:nvSpPr>
        <p:spPr>
          <a:xfrm>
            <a:off x="1219200" y="1693628"/>
            <a:ext cx="10363200" cy="4326172"/>
          </a:xfrm>
        </p:spPr>
        <p:txBody>
          <a:bodyPr>
            <a:normAutofit fontScale="92500" lnSpcReduction="10000"/>
          </a:bodyPr>
          <a:lstStyle/>
          <a:p>
            <a:r>
              <a:rPr lang="en-US" dirty="0"/>
              <a:t>Use a process manager like </a:t>
            </a:r>
            <a:r>
              <a:rPr lang="en-US" dirty="0" err="1"/>
              <a:t>supervisord</a:t>
            </a:r>
            <a:r>
              <a:rPr lang="en-US" dirty="0"/>
              <a:t>. This is a moderately heavy-weight approach that requires you to package </a:t>
            </a:r>
            <a:r>
              <a:rPr lang="en-US" dirty="0" err="1"/>
              <a:t>supervisord</a:t>
            </a:r>
            <a:r>
              <a:rPr lang="en-US" dirty="0"/>
              <a:t> and its configuration in your image (or base your image on one that includes </a:t>
            </a:r>
            <a:r>
              <a:rPr lang="en-US" dirty="0" err="1"/>
              <a:t>supervisord</a:t>
            </a:r>
            <a:r>
              <a:rPr lang="en-US" dirty="0"/>
              <a:t>), along with the different applications it manages.</a:t>
            </a:r>
          </a:p>
          <a:p>
            <a:r>
              <a:rPr lang="en-US" dirty="0">
                <a:solidFill>
                  <a:srgbClr val="C00000"/>
                </a:solidFill>
              </a:rPr>
              <a:t>FROM </a:t>
            </a:r>
            <a:r>
              <a:rPr lang="en-US" dirty="0" err="1">
                <a:solidFill>
                  <a:srgbClr val="C00000"/>
                </a:solidFill>
              </a:rPr>
              <a:t>ubuntu:latest</a:t>
            </a:r>
            <a:endParaRPr lang="en-US" dirty="0">
              <a:solidFill>
                <a:srgbClr val="C00000"/>
              </a:solidFill>
            </a:endParaRPr>
          </a:p>
          <a:p>
            <a:r>
              <a:rPr lang="en-US" dirty="0">
                <a:solidFill>
                  <a:srgbClr val="C00000"/>
                </a:solidFill>
              </a:rPr>
              <a:t>RUN apt-get update &amp;&amp; apt-get install -y supervisor</a:t>
            </a:r>
          </a:p>
          <a:p>
            <a:r>
              <a:rPr lang="en-US" dirty="0">
                <a:solidFill>
                  <a:srgbClr val="C00000"/>
                </a:solidFill>
              </a:rPr>
              <a:t>RUN </a:t>
            </a:r>
            <a:r>
              <a:rPr lang="en-US" dirty="0" err="1">
                <a:solidFill>
                  <a:srgbClr val="C00000"/>
                </a:solidFill>
              </a:rPr>
              <a:t>mkdir</a:t>
            </a:r>
            <a:r>
              <a:rPr lang="en-US" dirty="0">
                <a:solidFill>
                  <a:srgbClr val="C00000"/>
                </a:solidFill>
              </a:rPr>
              <a:t> -p /</a:t>
            </a:r>
            <a:r>
              <a:rPr lang="en-US" dirty="0" err="1">
                <a:solidFill>
                  <a:srgbClr val="C00000"/>
                </a:solidFill>
              </a:rPr>
              <a:t>var</a:t>
            </a:r>
            <a:r>
              <a:rPr lang="en-US" dirty="0">
                <a:solidFill>
                  <a:srgbClr val="C00000"/>
                </a:solidFill>
              </a:rPr>
              <a:t>/log/supervisor</a:t>
            </a:r>
          </a:p>
          <a:p>
            <a:r>
              <a:rPr lang="en-US" dirty="0">
                <a:solidFill>
                  <a:srgbClr val="C00000"/>
                </a:solidFill>
              </a:rPr>
              <a:t>COPY </a:t>
            </a:r>
            <a:r>
              <a:rPr lang="en-US" dirty="0" err="1">
                <a:solidFill>
                  <a:srgbClr val="C00000"/>
                </a:solidFill>
              </a:rPr>
              <a:t>supervisord.conf</a:t>
            </a:r>
            <a:r>
              <a:rPr lang="en-US" dirty="0">
                <a:solidFill>
                  <a:srgbClr val="C00000"/>
                </a:solidFill>
              </a:rPr>
              <a:t> /</a:t>
            </a:r>
            <a:r>
              <a:rPr lang="en-US" dirty="0" err="1">
                <a:solidFill>
                  <a:srgbClr val="C00000"/>
                </a:solidFill>
              </a:rPr>
              <a:t>etc</a:t>
            </a:r>
            <a:r>
              <a:rPr lang="en-US" dirty="0">
                <a:solidFill>
                  <a:srgbClr val="C00000"/>
                </a:solidFill>
              </a:rPr>
              <a:t>/supervisor/</a:t>
            </a:r>
            <a:r>
              <a:rPr lang="en-US" dirty="0" err="1">
                <a:solidFill>
                  <a:srgbClr val="C00000"/>
                </a:solidFill>
              </a:rPr>
              <a:t>conf.d</a:t>
            </a:r>
            <a:r>
              <a:rPr lang="en-US" dirty="0">
                <a:solidFill>
                  <a:srgbClr val="C00000"/>
                </a:solidFill>
              </a:rPr>
              <a:t>/</a:t>
            </a:r>
            <a:r>
              <a:rPr lang="en-US" dirty="0" err="1">
                <a:solidFill>
                  <a:srgbClr val="C00000"/>
                </a:solidFill>
              </a:rPr>
              <a:t>supervisord.conf</a:t>
            </a:r>
            <a:endParaRPr lang="en-US" dirty="0">
              <a:solidFill>
                <a:srgbClr val="C00000"/>
              </a:solidFill>
            </a:endParaRPr>
          </a:p>
          <a:p>
            <a:r>
              <a:rPr lang="en-US" dirty="0">
                <a:solidFill>
                  <a:srgbClr val="C00000"/>
                </a:solidFill>
              </a:rPr>
              <a:t>COPY </a:t>
            </a:r>
            <a:r>
              <a:rPr lang="en-US" dirty="0" err="1">
                <a:solidFill>
                  <a:srgbClr val="C00000"/>
                </a:solidFill>
              </a:rPr>
              <a:t>my_first_process</a:t>
            </a:r>
            <a:r>
              <a:rPr lang="en-US" dirty="0">
                <a:solidFill>
                  <a:srgbClr val="C00000"/>
                </a:solidFill>
              </a:rPr>
              <a:t> </a:t>
            </a:r>
            <a:r>
              <a:rPr lang="en-US" dirty="0" err="1">
                <a:solidFill>
                  <a:srgbClr val="C00000"/>
                </a:solidFill>
              </a:rPr>
              <a:t>my_first_process</a:t>
            </a:r>
            <a:endParaRPr lang="en-US" dirty="0">
              <a:solidFill>
                <a:srgbClr val="C00000"/>
              </a:solidFill>
            </a:endParaRPr>
          </a:p>
          <a:p>
            <a:r>
              <a:rPr lang="en-US" dirty="0">
                <a:solidFill>
                  <a:srgbClr val="C00000"/>
                </a:solidFill>
              </a:rPr>
              <a:t>COPY </a:t>
            </a:r>
            <a:r>
              <a:rPr lang="en-US" dirty="0" err="1">
                <a:solidFill>
                  <a:srgbClr val="C00000"/>
                </a:solidFill>
              </a:rPr>
              <a:t>my_second_process</a:t>
            </a:r>
            <a:r>
              <a:rPr lang="en-US" dirty="0">
                <a:solidFill>
                  <a:srgbClr val="C00000"/>
                </a:solidFill>
              </a:rPr>
              <a:t> </a:t>
            </a:r>
            <a:r>
              <a:rPr lang="en-US" dirty="0" err="1">
                <a:solidFill>
                  <a:srgbClr val="C00000"/>
                </a:solidFill>
              </a:rPr>
              <a:t>my_second_process</a:t>
            </a:r>
            <a:endParaRPr lang="en-US" dirty="0">
              <a:solidFill>
                <a:srgbClr val="C00000"/>
              </a:solidFill>
            </a:endParaRPr>
          </a:p>
          <a:p>
            <a:r>
              <a:rPr lang="en-US" dirty="0">
                <a:solidFill>
                  <a:srgbClr val="C00000"/>
                </a:solidFill>
              </a:rPr>
              <a:t>CMD ["/</a:t>
            </a:r>
            <a:r>
              <a:rPr lang="en-US" dirty="0" err="1">
                <a:solidFill>
                  <a:srgbClr val="C00000"/>
                </a:solidFill>
              </a:rPr>
              <a:t>usr</a:t>
            </a:r>
            <a:r>
              <a:rPr lang="en-US" dirty="0">
                <a:solidFill>
                  <a:srgbClr val="C00000"/>
                </a:solidFill>
              </a:rPr>
              <a:t>/bin/</a:t>
            </a:r>
            <a:r>
              <a:rPr lang="en-US" dirty="0" err="1">
                <a:solidFill>
                  <a:srgbClr val="C00000"/>
                </a:solidFill>
              </a:rPr>
              <a:t>supervisord</a:t>
            </a:r>
            <a:r>
              <a:rPr lang="en-US" dirty="0">
                <a:solidFill>
                  <a:srgbClr val="C00000"/>
                </a:solidFill>
              </a:rPr>
              <a:t>"]</a:t>
            </a:r>
          </a:p>
          <a:p>
            <a:endParaRPr lang="en-US" dirty="0"/>
          </a:p>
          <a:p>
            <a:endParaRPr lang="en-US" dirty="0"/>
          </a:p>
        </p:txBody>
      </p:sp>
    </p:spTree>
    <p:extLst>
      <p:ext uri="{BB962C8B-B14F-4D97-AF65-F5344CB8AC3E}">
        <p14:creationId xmlns:p14="http://schemas.microsoft.com/office/powerpoint/2010/main" val="26509806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b="1" dirty="0"/>
              <a:t>Build </a:t>
            </a:r>
            <a:r>
              <a:rPr lang="en-US" b="1" dirty="0" err="1"/>
              <a:t>docker</a:t>
            </a:r>
            <a:endParaRPr lang="en-US" b="1" dirty="0"/>
          </a:p>
        </p:txBody>
      </p:sp>
      <p:sp>
        <p:nvSpPr>
          <p:cNvPr id="2" name="Content Placeholder 1"/>
          <p:cNvSpPr>
            <a:spLocks noGrp="1"/>
          </p:cNvSpPr>
          <p:nvPr>
            <p:ph sz="quarter" idx="1"/>
          </p:nvPr>
        </p:nvSpPr>
        <p:spPr>
          <a:xfrm>
            <a:off x="1219200" y="1693628"/>
            <a:ext cx="10363200" cy="4326172"/>
          </a:xfrm>
        </p:spPr>
        <p:txBody>
          <a:bodyPr>
            <a:normAutofit/>
          </a:bodyPr>
          <a:lstStyle/>
          <a:p>
            <a:endParaRPr lang="en-US" dirty="0"/>
          </a:p>
          <a:p>
            <a:r>
              <a:rPr lang="en-US" dirty="0"/>
              <a:t>Create </a:t>
            </a:r>
            <a:r>
              <a:rPr lang="en-US" dirty="0" err="1"/>
              <a:t>docker</a:t>
            </a:r>
            <a:r>
              <a:rPr lang="en-US" dirty="0"/>
              <a:t> image</a:t>
            </a:r>
          </a:p>
          <a:p>
            <a:endParaRPr lang="en-US" dirty="0"/>
          </a:p>
          <a:p>
            <a:pPr marL="0" indent="0">
              <a:buNone/>
            </a:pPr>
            <a:r>
              <a:rPr lang="en-US" dirty="0" err="1">
                <a:solidFill>
                  <a:srgbClr val="C00000"/>
                </a:solidFill>
              </a:rPr>
              <a:t>docker</a:t>
            </a:r>
            <a:r>
              <a:rPr lang="en-US" dirty="0">
                <a:solidFill>
                  <a:srgbClr val="C00000"/>
                </a:solidFill>
              </a:rPr>
              <a:t> build --tag=</a:t>
            </a:r>
            <a:r>
              <a:rPr lang="en-US" dirty="0" err="1">
                <a:solidFill>
                  <a:srgbClr val="C00000"/>
                </a:solidFill>
              </a:rPr>
              <a:t>friendlyhello</a:t>
            </a:r>
            <a:r>
              <a:rPr lang="en-US" dirty="0">
                <a:solidFill>
                  <a:srgbClr val="C00000"/>
                </a:solidFill>
              </a:rPr>
              <a:t> .</a:t>
            </a:r>
          </a:p>
          <a:p>
            <a:endParaRPr lang="en-US" dirty="0"/>
          </a:p>
        </p:txBody>
      </p:sp>
    </p:spTree>
    <p:extLst>
      <p:ext uri="{BB962C8B-B14F-4D97-AF65-F5344CB8AC3E}">
        <p14:creationId xmlns:p14="http://schemas.microsoft.com/office/powerpoint/2010/main" val="167682053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Building </a:t>
            </a:r>
            <a:r>
              <a:rPr lang="en-US" dirty="0" err="1"/>
              <a:t>docker</a:t>
            </a:r>
            <a:r>
              <a:rPr lang="en-US" dirty="0"/>
              <a:t> images</a:t>
            </a:r>
          </a:p>
        </p:txBody>
      </p:sp>
      <p:sp>
        <p:nvSpPr>
          <p:cNvPr id="5" name="Text Placeholder 4"/>
          <p:cNvSpPr>
            <a:spLocks noGrp="1"/>
          </p:cNvSpPr>
          <p:nvPr>
            <p:ph type="body" idx="1"/>
          </p:nvPr>
        </p:nvSpPr>
        <p:spPr/>
        <p:txBody>
          <a:bodyPr/>
          <a:lstStyle/>
          <a:p>
            <a:r>
              <a:rPr lang="en-US" dirty="0"/>
              <a:t>Multi-stage builds</a:t>
            </a:r>
          </a:p>
        </p:txBody>
      </p:sp>
    </p:spTree>
    <p:extLst>
      <p:ext uri="{BB962C8B-B14F-4D97-AF65-F5344CB8AC3E}">
        <p14:creationId xmlns:p14="http://schemas.microsoft.com/office/powerpoint/2010/main" val="384316407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b="1" dirty="0"/>
              <a:t>Use multi-stage builds</a:t>
            </a:r>
          </a:p>
        </p:txBody>
      </p:sp>
      <p:sp>
        <p:nvSpPr>
          <p:cNvPr id="2" name="Content Placeholder 1"/>
          <p:cNvSpPr>
            <a:spLocks noGrp="1"/>
          </p:cNvSpPr>
          <p:nvPr>
            <p:ph sz="quarter" idx="1"/>
          </p:nvPr>
        </p:nvSpPr>
        <p:spPr>
          <a:xfrm>
            <a:off x="1219200" y="1693628"/>
            <a:ext cx="10363200" cy="4326172"/>
          </a:xfrm>
        </p:spPr>
        <p:txBody>
          <a:bodyPr>
            <a:normAutofit/>
          </a:bodyPr>
          <a:lstStyle/>
          <a:p>
            <a:r>
              <a:rPr lang="en-US" sz="2400" dirty="0"/>
              <a:t>Multi-stage builds are a new feature requiring Docker 17.05 or higher on the daemon and client. </a:t>
            </a:r>
          </a:p>
          <a:p>
            <a:r>
              <a:rPr lang="en-US" sz="2400" dirty="0"/>
              <a:t>Multistage builds are useful to anyone who has struggled to optimize </a:t>
            </a:r>
            <a:r>
              <a:rPr lang="en-US" sz="2400" dirty="0" err="1"/>
              <a:t>Dockerfiles</a:t>
            </a:r>
            <a:r>
              <a:rPr lang="en-US" sz="2400" dirty="0"/>
              <a:t> while keeping them easy to read and maintain.</a:t>
            </a:r>
          </a:p>
          <a:p>
            <a:r>
              <a:rPr lang="en-US" sz="2400" dirty="0"/>
              <a:t>It was actually very common to have one </a:t>
            </a:r>
            <a:r>
              <a:rPr lang="en-US" sz="2400" dirty="0" err="1"/>
              <a:t>Dockerfile</a:t>
            </a:r>
            <a:r>
              <a:rPr lang="en-US" sz="2400" dirty="0"/>
              <a:t> to use for development (which contained everything needed to build your application), and a slimmed-down one to use for production, which only contained your application and exactly what was needed to run it. </a:t>
            </a:r>
          </a:p>
          <a:p>
            <a:r>
              <a:rPr lang="en-US" sz="2400" dirty="0"/>
              <a:t>This has been referred to as the “builder pattern”. Maintaining two </a:t>
            </a:r>
            <a:r>
              <a:rPr lang="en-US" sz="2400" dirty="0" err="1"/>
              <a:t>Dockerfiles</a:t>
            </a:r>
            <a:r>
              <a:rPr lang="en-US" sz="2400" dirty="0"/>
              <a:t> is not ideal.</a:t>
            </a:r>
          </a:p>
        </p:txBody>
      </p:sp>
    </p:spTree>
    <p:extLst>
      <p:ext uri="{BB962C8B-B14F-4D97-AF65-F5344CB8AC3E}">
        <p14:creationId xmlns:p14="http://schemas.microsoft.com/office/powerpoint/2010/main" val="208177702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b="1" dirty="0"/>
              <a:t>Without multi-stage builds</a:t>
            </a:r>
          </a:p>
        </p:txBody>
      </p:sp>
      <p:sp>
        <p:nvSpPr>
          <p:cNvPr id="2" name="Content Placeholder 1"/>
          <p:cNvSpPr>
            <a:spLocks noGrp="1"/>
          </p:cNvSpPr>
          <p:nvPr>
            <p:ph sz="quarter" idx="1"/>
          </p:nvPr>
        </p:nvSpPr>
        <p:spPr>
          <a:xfrm>
            <a:off x="1219200" y="1693628"/>
            <a:ext cx="10363200" cy="4326172"/>
          </a:xfrm>
        </p:spPr>
        <p:txBody>
          <a:bodyPr>
            <a:normAutofit fontScale="92500" lnSpcReduction="20000"/>
          </a:bodyPr>
          <a:lstStyle/>
          <a:p>
            <a:r>
              <a:rPr lang="en-US" sz="2400" dirty="0"/>
              <a:t>#!/bin/</a:t>
            </a:r>
            <a:r>
              <a:rPr lang="en-US" sz="2400" dirty="0" err="1"/>
              <a:t>sh</a:t>
            </a:r>
            <a:endParaRPr lang="en-US" sz="2400" dirty="0"/>
          </a:p>
          <a:p>
            <a:r>
              <a:rPr lang="en-US" sz="2400" dirty="0"/>
              <a:t>echo </a:t>
            </a:r>
            <a:r>
              <a:rPr lang="en-US" sz="2400" dirty="0">
                <a:solidFill>
                  <a:srgbClr val="0070C0"/>
                </a:solidFill>
              </a:rPr>
              <a:t>Building alexellis2/</a:t>
            </a:r>
            <a:r>
              <a:rPr lang="en-US" sz="2400" dirty="0" err="1">
                <a:solidFill>
                  <a:srgbClr val="0070C0"/>
                </a:solidFill>
              </a:rPr>
              <a:t>href-counter:build</a:t>
            </a:r>
            <a:r>
              <a:rPr lang="en-US" sz="2400" dirty="0">
                <a:solidFill>
                  <a:srgbClr val="0070C0"/>
                </a:solidFill>
              </a:rPr>
              <a:t>. Stage 1</a:t>
            </a:r>
          </a:p>
          <a:p>
            <a:r>
              <a:rPr lang="en-US" sz="2400" dirty="0" err="1"/>
              <a:t>docker</a:t>
            </a:r>
            <a:r>
              <a:rPr lang="en-US" sz="2400" dirty="0"/>
              <a:t> build -t alexellis2/</a:t>
            </a:r>
            <a:r>
              <a:rPr lang="en-US" sz="2400" dirty="0" err="1"/>
              <a:t>href-counter:build</a:t>
            </a:r>
            <a:r>
              <a:rPr lang="en-US" sz="2400" dirty="0"/>
              <a:t> . -f </a:t>
            </a:r>
            <a:r>
              <a:rPr lang="en-US" sz="2400" dirty="0" err="1"/>
              <a:t>Dockerfile.build</a:t>
            </a:r>
            <a:endParaRPr lang="en-US" sz="2400" dirty="0"/>
          </a:p>
          <a:p>
            <a:endParaRPr lang="en-US" sz="2400" dirty="0"/>
          </a:p>
          <a:p>
            <a:r>
              <a:rPr lang="en-US" sz="2400" dirty="0" err="1"/>
              <a:t>docker</a:t>
            </a:r>
            <a:r>
              <a:rPr lang="en-US" sz="2400" dirty="0"/>
              <a:t> container create --name extract alexellis2/</a:t>
            </a:r>
            <a:r>
              <a:rPr lang="en-US" sz="2400" dirty="0" err="1"/>
              <a:t>href-counter:build</a:t>
            </a:r>
            <a:r>
              <a:rPr lang="en-US" sz="2400" dirty="0"/>
              <a:t>  </a:t>
            </a:r>
          </a:p>
          <a:p>
            <a:r>
              <a:rPr lang="en-US" sz="2400" dirty="0" err="1"/>
              <a:t>docker</a:t>
            </a:r>
            <a:r>
              <a:rPr lang="en-US" sz="2400" dirty="0"/>
              <a:t> container </a:t>
            </a:r>
            <a:r>
              <a:rPr lang="en-US" sz="2400" dirty="0" err="1"/>
              <a:t>cp</a:t>
            </a:r>
            <a:r>
              <a:rPr lang="en-US" sz="2400" dirty="0"/>
              <a:t> extract:/go/</a:t>
            </a:r>
            <a:r>
              <a:rPr lang="en-US" sz="2400" dirty="0" err="1"/>
              <a:t>src</a:t>
            </a:r>
            <a:r>
              <a:rPr lang="en-US" sz="2400" dirty="0"/>
              <a:t>/github.com/</a:t>
            </a:r>
            <a:r>
              <a:rPr lang="en-US" sz="2400" dirty="0" err="1"/>
              <a:t>alexellis</a:t>
            </a:r>
            <a:r>
              <a:rPr lang="en-US" sz="2400" dirty="0"/>
              <a:t>/</a:t>
            </a:r>
            <a:r>
              <a:rPr lang="en-US" sz="2400" dirty="0" err="1"/>
              <a:t>href</a:t>
            </a:r>
            <a:r>
              <a:rPr lang="en-US" sz="2400" dirty="0"/>
              <a:t>-counter/app ./app  </a:t>
            </a:r>
          </a:p>
          <a:p>
            <a:r>
              <a:rPr lang="en-US" sz="2400" dirty="0" err="1"/>
              <a:t>docker</a:t>
            </a:r>
            <a:r>
              <a:rPr lang="en-US" sz="2400" dirty="0"/>
              <a:t> container </a:t>
            </a:r>
            <a:r>
              <a:rPr lang="en-US" sz="2400" dirty="0" err="1"/>
              <a:t>rm</a:t>
            </a:r>
            <a:r>
              <a:rPr lang="en-US" sz="2400" dirty="0"/>
              <a:t> -f extract</a:t>
            </a:r>
          </a:p>
          <a:p>
            <a:endParaRPr lang="en-US" sz="2400" dirty="0"/>
          </a:p>
          <a:p>
            <a:r>
              <a:rPr lang="en-US" sz="2400" dirty="0"/>
              <a:t>echo </a:t>
            </a:r>
            <a:r>
              <a:rPr lang="en-US" sz="2400" dirty="0">
                <a:solidFill>
                  <a:srgbClr val="0070C0"/>
                </a:solidFill>
              </a:rPr>
              <a:t>Building alexellis2/</a:t>
            </a:r>
            <a:r>
              <a:rPr lang="en-US" sz="2400" dirty="0" err="1">
                <a:solidFill>
                  <a:srgbClr val="0070C0"/>
                </a:solidFill>
              </a:rPr>
              <a:t>href-counter:latest</a:t>
            </a:r>
            <a:r>
              <a:rPr lang="en-US" sz="2400" dirty="0">
                <a:solidFill>
                  <a:srgbClr val="0070C0"/>
                </a:solidFill>
              </a:rPr>
              <a:t>. Stage 2</a:t>
            </a:r>
          </a:p>
          <a:p>
            <a:endParaRPr lang="en-US" sz="2400" dirty="0"/>
          </a:p>
          <a:p>
            <a:r>
              <a:rPr lang="en-US" sz="2400" dirty="0" err="1"/>
              <a:t>docker</a:t>
            </a:r>
            <a:r>
              <a:rPr lang="en-US" sz="2400" dirty="0"/>
              <a:t> build --no-cache -t alexellis2/</a:t>
            </a:r>
            <a:r>
              <a:rPr lang="en-US" sz="2400" dirty="0" err="1"/>
              <a:t>href-counter:latest</a:t>
            </a:r>
            <a:r>
              <a:rPr lang="en-US" sz="2400" dirty="0"/>
              <a:t> .</a:t>
            </a:r>
          </a:p>
          <a:p>
            <a:r>
              <a:rPr lang="en-US" sz="2400" dirty="0" err="1"/>
              <a:t>rm</a:t>
            </a:r>
            <a:r>
              <a:rPr lang="en-US" sz="2400" dirty="0"/>
              <a:t> ./app</a:t>
            </a:r>
          </a:p>
        </p:txBody>
      </p:sp>
    </p:spTree>
    <p:extLst>
      <p:ext uri="{BB962C8B-B14F-4D97-AF65-F5344CB8AC3E}">
        <p14:creationId xmlns:p14="http://schemas.microsoft.com/office/powerpoint/2010/main" val="325572647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b="1" dirty="0"/>
              <a:t>With multi-stage builds</a:t>
            </a:r>
          </a:p>
        </p:txBody>
      </p:sp>
      <p:sp>
        <p:nvSpPr>
          <p:cNvPr id="2" name="Content Placeholder 1"/>
          <p:cNvSpPr>
            <a:spLocks noGrp="1"/>
          </p:cNvSpPr>
          <p:nvPr>
            <p:ph sz="quarter" idx="1"/>
          </p:nvPr>
        </p:nvSpPr>
        <p:spPr>
          <a:xfrm>
            <a:off x="1219200" y="1693628"/>
            <a:ext cx="10363200" cy="4326172"/>
          </a:xfrm>
        </p:spPr>
        <p:txBody>
          <a:bodyPr>
            <a:normAutofit fontScale="92500" lnSpcReduction="10000"/>
          </a:bodyPr>
          <a:lstStyle/>
          <a:p>
            <a:r>
              <a:rPr lang="en-US" sz="2400" dirty="0"/>
              <a:t>FROM </a:t>
            </a:r>
            <a:r>
              <a:rPr lang="en-US" sz="2400" dirty="0" err="1"/>
              <a:t>golang:latest</a:t>
            </a:r>
            <a:r>
              <a:rPr lang="en-US" sz="2400" dirty="0"/>
              <a:t> </a:t>
            </a:r>
            <a:r>
              <a:rPr lang="en-US" sz="2400" dirty="0">
                <a:solidFill>
                  <a:srgbClr val="0070C0"/>
                </a:solidFill>
              </a:rPr>
              <a:t>AS builder</a:t>
            </a:r>
          </a:p>
          <a:p>
            <a:r>
              <a:rPr lang="en-US" sz="2400" dirty="0"/>
              <a:t>WORKDIR /go/</a:t>
            </a:r>
            <a:r>
              <a:rPr lang="en-US" sz="2400" dirty="0" err="1"/>
              <a:t>src</a:t>
            </a:r>
            <a:r>
              <a:rPr lang="en-US" sz="2400" dirty="0"/>
              <a:t>/github.com/</a:t>
            </a:r>
            <a:r>
              <a:rPr lang="en-US" sz="2400" dirty="0" err="1"/>
              <a:t>alexellis</a:t>
            </a:r>
            <a:r>
              <a:rPr lang="en-US" sz="2400" dirty="0"/>
              <a:t>/</a:t>
            </a:r>
            <a:r>
              <a:rPr lang="en-US" sz="2400" dirty="0" err="1"/>
              <a:t>href</a:t>
            </a:r>
            <a:r>
              <a:rPr lang="en-US" sz="2400" dirty="0"/>
              <a:t>-counter/</a:t>
            </a:r>
          </a:p>
          <a:p>
            <a:r>
              <a:rPr lang="en-US" sz="2400" dirty="0"/>
              <a:t>RUN go get -d -v golang.org/x/net/html  </a:t>
            </a:r>
          </a:p>
          <a:p>
            <a:r>
              <a:rPr lang="en-US" sz="2400" dirty="0"/>
              <a:t>COPY </a:t>
            </a:r>
            <a:r>
              <a:rPr lang="en-US" sz="2400" dirty="0" err="1"/>
              <a:t>app.go</a:t>
            </a:r>
            <a:r>
              <a:rPr lang="en-US" sz="2400" dirty="0"/>
              <a:t>    .</a:t>
            </a:r>
          </a:p>
          <a:p>
            <a:r>
              <a:rPr lang="en-US" sz="2400" dirty="0"/>
              <a:t>RUN CGO_ENABLED=0 GOOS=</a:t>
            </a:r>
            <a:r>
              <a:rPr lang="en-US" sz="2400" dirty="0" err="1"/>
              <a:t>linux</a:t>
            </a:r>
            <a:r>
              <a:rPr lang="en-US" sz="2400" dirty="0"/>
              <a:t> go build -a -</a:t>
            </a:r>
            <a:r>
              <a:rPr lang="en-US" sz="2400" dirty="0" err="1"/>
              <a:t>installsuffix</a:t>
            </a:r>
            <a:r>
              <a:rPr lang="en-US" sz="2400" dirty="0"/>
              <a:t> </a:t>
            </a:r>
            <a:r>
              <a:rPr lang="en-US" sz="2400" dirty="0" err="1"/>
              <a:t>cgo</a:t>
            </a:r>
            <a:r>
              <a:rPr lang="en-US" sz="2400" dirty="0"/>
              <a:t> -o app .</a:t>
            </a:r>
          </a:p>
          <a:p>
            <a:endParaRPr lang="en-US" sz="2400" dirty="0"/>
          </a:p>
          <a:p>
            <a:r>
              <a:rPr lang="en-US" sz="2400" dirty="0"/>
              <a:t>FROM </a:t>
            </a:r>
            <a:r>
              <a:rPr lang="en-US" sz="2400" dirty="0" err="1"/>
              <a:t>alpine:latest</a:t>
            </a:r>
            <a:r>
              <a:rPr lang="en-US" sz="2400" dirty="0"/>
              <a:t>  </a:t>
            </a:r>
          </a:p>
          <a:p>
            <a:r>
              <a:rPr lang="en-US" sz="2400" dirty="0"/>
              <a:t>RUN </a:t>
            </a:r>
            <a:r>
              <a:rPr lang="en-US" sz="2400" dirty="0" err="1"/>
              <a:t>apk</a:t>
            </a:r>
            <a:r>
              <a:rPr lang="en-US" sz="2400" dirty="0"/>
              <a:t> --no-cache add ca-certificates</a:t>
            </a:r>
          </a:p>
          <a:p>
            <a:r>
              <a:rPr lang="en-US" sz="2400" dirty="0"/>
              <a:t>WORKDIR /root/</a:t>
            </a:r>
          </a:p>
          <a:p>
            <a:r>
              <a:rPr lang="en-US" sz="2400" dirty="0"/>
              <a:t>COPY </a:t>
            </a:r>
            <a:r>
              <a:rPr lang="en-US" sz="2400" dirty="0">
                <a:solidFill>
                  <a:srgbClr val="0070C0"/>
                </a:solidFill>
              </a:rPr>
              <a:t>--from=builder </a:t>
            </a:r>
            <a:r>
              <a:rPr lang="en-US" sz="2400" dirty="0"/>
              <a:t>/go/</a:t>
            </a:r>
            <a:r>
              <a:rPr lang="en-US" sz="2400" dirty="0" err="1"/>
              <a:t>src</a:t>
            </a:r>
            <a:r>
              <a:rPr lang="en-US" sz="2400" dirty="0"/>
              <a:t>/github.com/</a:t>
            </a:r>
            <a:r>
              <a:rPr lang="en-US" sz="2400" dirty="0" err="1"/>
              <a:t>alexellis</a:t>
            </a:r>
            <a:r>
              <a:rPr lang="en-US" sz="2400" dirty="0"/>
              <a:t>/</a:t>
            </a:r>
            <a:r>
              <a:rPr lang="en-US" sz="2400" dirty="0" err="1"/>
              <a:t>href</a:t>
            </a:r>
            <a:r>
              <a:rPr lang="en-US" sz="2400" dirty="0"/>
              <a:t>-counter/app .</a:t>
            </a:r>
          </a:p>
          <a:p>
            <a:r>
              <a:rPr lang="en-US" sz="2400" dirty="0"/>
              <a:t>CMD ["./app"] </a:t>
            </a:r>
          </a:p>
        </p:txBody>
      </p:sp>
    </p:spTree>
    <p:extLst>
      <p:ext uri="{BB962C8B-B14F-4D97-AF65-F5344CB8AC3E}">
        <p14:creationId xmlns:p14="http://schemas.microsoft.com/office/powerpoint/2010/main" val="339171767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b="1" dirty="0"/>
              <a:t>Using standard images</a:t>
            </a:r>
          </a:p>
        </p:txBody>
      </p:sp>
      <p:sp>
        <p:nvSpPr>
          <p:cNvPr id="2" name="Content Placeholder 1"/>
          <p:cNvSpPr>
            <a:spLocks noGrp="1"/>
          </p:cNvSpPr>
          <p:nvPr>
            <p:ph sz="quarter" idx="1"/>
          </p:nvPr>
        </p:nvSpPr>
        <p:spPr>
          <a:xfrm>
            <a:off x="1219200" y="1693628"/>
            <a:ext cx="10363200" cy="4326172"/>
          </a:xfrm>
        </p:spPr>
        <p:txBody>
          <a:bodyPr>
            <a:normAutofit/>
          </a:bodyPr>
          <a:lstStyle/>
          <a:p>
            <a:r>
              <a:rPr lang="en-US" sz="2400" dirty="0"/>
              <a:t>When using multi-stage builds, you are not limited to copying from stages you created earlier in your </a:t>
            </a:r>
            <a:r>
              <a:rPr lang="en-US" sz="2400" dirty="0" err="1"/>
              <a:t>Dockerfile</a:t>
            </a:r>
            <a:r>
              <a:rPr lang="en-US" sz="2400" dirty="0"/>
              <a:t>. </a:t>
            </a:r>
          </a:p>
          <a:p>
            <a:r>
              <a:rPr lang="en-US" sz="2400" dirty="0"/>
              <a:t>You can use the COPY --from instruction to copy from a separate image, either using the local image name, a tag available locally or on a Docker registry, or a tag ID. </a:t>
            </a:r>
          </a:p>
          <a:p>
            <a:r>
              <a:rPr lang="en-US" sz="2400" dirty="0"/>
              <a:t>The Docker client pulls the image if necessary and copies the artifact from there. The syntax is:</a:t>
            </a:r>
          </a:p>
          <a:p>
            <a:endParaRPr lang="en-US" sz="2400" dirty="0"/>
          </a:p>
          <a:p>
            <a:r>
              <a:rPr lang="en-US" sz="2400" dirty="0"/>
              <a:t>COPY --from=</a:t>
            </a:r>
            <a:r>
              <a:rPr lang="en-US" sz="2400" dirty="0" err="1"/>
              <a:t>nginx:latest</a:t>
            </a:r>
            <a:r>
              <a:rPr lang="en-US" sz="2400" dirty="0"/>
              <a:t> /</a:t>
            </a:r>
            <a:r>
              <a:rPr lang="en-US" sz="2400" dirty="0" err="1"/>
              <a:t>etc</a:t>
            </a:r>
            <a:r>
              <a:rPr lang="en-US" sz="2400" dirty="0"/>
              <a:t>/</a:t>
            </a:r>
            <a:r>
              <a:rPr lang="en-US" sz="2400" dirty="0" err="1"/>
              <a:t>nginx</a:t>
            </a:r>
            <a:r>
              <a:rPr lang="en-US" sz="2400" dirty="0"/>
              <a:t>/</a:t>
            </a:r>
            <a:r>
              <a:rPr lang="en-US" sz="2400" dirty="0" err="1"/>
              <a:t>nginx.conf</a:t>
            </a:r>
            <a:r>
              <a:rPr lang="en-US" sz="2400" dirty="0"/>
              <a:t> /</a:t>
            </a:r>
            <a:r>
              <a:rPr lang="en-US" sz="2400" dirty="0" err="1"/>
              <a:t>nginx.conf</a:t>
            </a:r>
            <a:endParaRPr lang="en-US" sz="2400" dirty="0"/>
          </a:p>
        </p:txBody>
      </p:sp>
    </p:spTree>
    <p:extLst>
      <p:ext uri="{BB962C8B-B14F-4D97-AF65-F5344CB8AC3E}">
        <p14:creationId xmlns:p14="http://schemas.microsoft.com/office/powerpoint/2010/main" val="119452945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b="1" dirty="0"/>
              <a:t>Stop building process</a:t>
            </a:r>
          </a:p>
        </p:txBody>
      </p:sp>
      <p:sp>
        <p:nvSpPr>
          <p:cNvPr id="2" name="Content Placeholder 1"/>
          <p:cNvSpPr>
            <a:spLocks noGrp="1"/>
          </p:cNvSpPr>
          <p:nvPr>
            <p:ph sz="quarter" idx="1"/>
          </p:nvPr>
        </p:nvSpPr>
        <p:spPr>
          <a:xfrm>
            <a:off x="1219200" y="1693628"/>
            <a:ext cx="10363200" cy="4326172"/>
          </a:xfrm>
        </p:spPr>
        <p:txBody>
          <a:bodyPr>
            <a:normAutofit/>
          </a:bodyPr>
          <a:lstStyle/>
          <a:p>
            <a:r>
              <a:rPr lang="en-US" sz="2400" dirty="0"/>
              <a:t>When you build your image, you don’t necessarily need to build the entire </a:t>
            </a:r>
            <a:r>
              <a:rPr lang="en-US" sz="2400" dirty="0" err="1"/>
              <a:t>Dockerfile</a:t>
            </a:r>
            <a:r>
              <a:rPr lang="en-US" sz="2400" dirty="0"/>
              <a:t> including every stage. </a:t>
            </a:r>
          </a:p>
          <a:p>
            <a:r>
              <a:rPr lang="en-US" sz="2400" dirty="0"/>
              <a:t>You can specify a target build stage. </a:t>
            </a:r>
          </a:p>
          <a:p>
            <a:r>
              <a:rPr lang="en-US" sz="2400" dirty="0"/>
              <a:t>The following command assumes you are using the previous </a:t>
            </a:r>
            <a:r>
              <a:rPr lang="en-US" sz="2400" dirty="0" err="1"/>
              <a:t>Dockerfile</a:t>
            </a:r>
            <a:r>
              <a:rPr lang="en-US" sz="2400" dirty="0"/>
              <a:t> but stops at the stage named builder:</a:t>
            </a:r>
          </a:p>
          <a:p>
            <a:endParaRPr lang="en-US" sz="2400" dirty="0"/>
          </a:p>
          <a:p>
            <a:r>
              <a:rPr lang="en-US" sz="2400" dirty="0" err="1"/>
              <a:t>docker</a:t>
            </a:r>
            <a:r>
              <a:rPr lang="en-US" sz="2400" dirty="0"/>
              <a:t> build --target builder -t alexellis2/</a:t>
            </a:r>
            <a:r>
              <a:rPr lang="en-US" sz="2400" dirty="0" err="1"/>
              <a:t>href-counter:latest</a:t>
            </a:r>
            <a:r>
              <a:rPr lang="en-US" sz="2400" dirty="0"/>
              <a:t> .</a:t>
            </a:r>
          </a:p>
        </p:txBody>
      </p:sp>
    </p:spTree>
    <p:extLst>
      <p:ext uri="{BB962C8B-B14F-4D97-AF65-F5344CB8AC3E}">
        <p14:creationId xmlns:p14="http://schemas.microsoft.com/office/powerpoint/2010/main" val="215618897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219200" y="192342"/>
            <a:ext cx="10363200" cy="1143000"/>
          </a:xfrm>
        </p:spPr>
        <p:txBody>
          <a:bodyPr/>
          <a:lstStyle/>
          <a:p>
            <a:r>
              <a:rPr lang="en-US" b="1" dirty="0"/>
              <a:t>With multi-stage builds</a:t>
            </a:r>
          </a:p>
        </p:txBody>
      </p:sp>
      <p:sp>
        <p:nvSpPr>
          <p:cNvPr id="2" name="Content Placeholder 1"/>
          <p:cNvSpPr>
            <a:spLocks noGrp="1"/>
          </p:cNvSpPr>
          <p:nvPr>
            <p:ph sz="quarter" idx="1"/>
          </p:nvPr>
        </p:nvSpPr>
        <p:spPr>
          <a:xfrm>
            <a:off x="1219200" y="1463040"/>
            <a:ext cx="10363200" cy="4791456"/>
          </a:xfrm>
        </p:spPr>
        <p:txBody>
          <a:bodyPr>
            <a:normAutofit fontScale="92500" lnSpcReduction="20000"/>
          </a:bodyPr>
          <a:lstStyle/>
          <a:p>
            <a:r>
              <a:rPr lang="en-US" sz="2400" dirty="0"/>
              <a:t>You can pick up where a previous stage left off by referring to it when using the FROM directive</a:t>
            </a:r>
          </a:p>
          <a:p>
            <a:endParaRPr lang="en-US" sz="2400" dirty="0"/>
          </a:p>
          <a:p>
            <a:r>
              <a:rPr lang="en-US" sz="2400" dirty="0"/>
              <a:t>FROM </a:t>
            </a:r>
            <a:r>
              <a:rPr lang="en-US" sz="2400" dirty="0" err="1"/>
              <a:t>alpine:latest</a:t>
            </a:r>
            <a:r>
              <a:rPr lang="en-US" sz="2400" dirty="0"/>
              <a:t> </a:t>
            </a:r>
            <a:r>
              <a:rPr lang="en-US" sz="2400" dirty="0">
                <a:solidFill>
                  <a:srgbClr val="C00000"/>
                </a:solidFill>
              </a:rPr>
              <a:t>as builder</a:t>
            </a:r>
          </a:p>
          <a:p>
            <a:r>
              <a:rPr lang="en-US" sz="2400" dirty="0"/>
              <a:t>RUN </a:t>
            </a:r>
            <a:r>
              <a:rPr lang="en-US" sz="2400" dirty="0" err="1"/>
              <a:t>apk</a:t>
            </a:r>
            <a:r>
              <a:rPr lang="en-US" sz="2400" dirty="0"/>
              <a:t> --no-cache add build-base</a:t>
            </a:r>
          </a:p>
          <a:p>
            <a:endParaRPr lang="en-US" sz="2400" dirty="0"/>
          </a:p>
          <a:p>
            <a:r>
              <a:rPr lang="en-US" sz="2400" dirty="0"/>
              <a:t>FROM builder </a:t>
            </a:r>
            <a:r>
              <a:rPr lang="en-US" sz="2400" dirty="0">
                <a:solidFill>
                  <a:srgbClr val="C00000"/>
                </a:solidFill>
              </a:rPr>
              <a:t>as build1</a:t>
            </a:r>
          </a:p>
          <a:p>
            <a:r>
              <a:rPr lang="en-US" sz="2400" dirty="0"/>
              <a:t>COPY source1.cpp source.cpp</a:t>
            </a:r>
          </a:p>
          <a:p>
            <a:r>
              <a:rPr lang="en-US" sz="2400" dirty="0"/>
              <a:t>RUN g++ -o /binary source.cpp</a:t>
            </a:r>
          </a:p>
          <a:p>
            <a:endParaRPr lang="en-US" sz="2400" dirty="0"/>
          </a:p>
          <a:p>
            <a:r>
              <a:rPr lang="en-US" sz="2400" dirty="0"/>
              <a:t>FROM builder </a:t>
            </a:r>
            <a:r>
              <a:rPr lang="en-US" sz="2400" dirty="0">
                <a:solidFill>
                  <a:srgbClr val="C00000"/>
                </a:solidFill>
              </a:rPr>
              <a:t>as build2</a:t>
            </a:r>
          </a:p>
          <a:p>
            <a:r>
              <a:rPr lang="en-US" sz="2400" dirty="0"/>
              <a:t>COPY source2.cpp source.cpp</a:t>
            </a:r>
          </a:p>
          <a:p>
            <a:r>
              <a:rPr lang="en-US" sz="2400" dirty="0"/>
              <a:t>RUN g++ -o /binary source.cpp</a:t>
            </a:r>
          </a:p>
        </p:txBody>
      </p:sp>
    </p:spTree>
    <p:extLst>
      <p:ext uri="{BB962C8B-B14F-4D97-AF65-F5344CB8AC3E}">
        <p14:creationId xmlns:p14="http://schemas.microsoft.com/office/powerpoint/2010/main" val="212642904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Run application in production</a:t>
            </a:r>
          </a:p>
        </p:txBody>
      </p:sp>
      <p:sp>
        <p:nvSpPr>
          <p:cNvPr id="5" name="Text Placeholder 4"/>
          <p:cNvSpPr>
            <a:spLocks noGrp="1"/>
          </p:cNvSpPr>
          <p:nvPr>
            <p:ph type="body" idx="1"/>
          </p:nvPr>
        </p:nvSpPr>
        <p:spPr/>
        <p:txBody>
          <a:bodyPr/>
          <a:lstStyle/>
          <a:p>
            <a:r>
              <a:rPr lang="en-US" dirty="0"/>
              <a:t>Docker run examples</a:t>
            </a:r>
          </a:p>
        </p:txBody>
      </p:sp>
    </p:spTree>
    <p:extLst>
      <p:ext uri="{BB962C8B-B14F-4D97-AF65-F5344CB8AC3E}">
        <p14:creationId xmlns:p14="http://schemas.microsoft.com/office/powerpoint/2010/main" val="102972722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Docker concepts</a:t>
            </a:r>
          </a:p>
        </p:txBody>
      </p:sp>
      <p:sp>
        <p:nvSpPr>
          <p:cNvPr id="2" name="Content Placeholder 1"/>
          <p:cNvSpPr>
            <a:spLocks noGrp="1"/>
          </p:cNvSpPr>
          <p:nvPr>
            <p:ph sz="quarter" idx="1"/>
          </p:nvPr>
        </p:nvSpPr>
        <p:spPr/>
        <p:txBody>
          <a:bodyPr/>
          <a:lstStyle/>
          <a:p>
            <a:r>
              <a:rPr lang="en-US" dirty="0"/>
              <a:t>Docker is a platform for developers and sysadmins to </a:t>
            </a:r>
            <a:r>
              <a:rPr lang="en-US" b="1" dirty="0"/>
              <a:t>develop, deploy, and run</a:t>
            </a:r>
            <a:r>
              <a:rPr lang="en-US" dirty="0"/>
              <a:t> applications with containers. </a:t>
            </a:r>
          </a:p>
          <a:p>
            <a:r>
              <a:rPr lang="en-US" dirty="0"/>
              <a:t>Containerization is increasingly popular because containers are:</a:t>
            </a:r>
          </a:p>
          <a:p>
            <a:pPr lvl="1"/>
            <a:r>
              <a:rPr lang="en-US" dirty="0"/>
              <a:t>Flexible: Even the most complex applications can be containerized.</a:t>
            </a:r>
          </a:p>
          <a:p>
            <a:pPr lvl="1"/>
            <a:r>
              <a:rPr lang="en-US" dirty="0"/>
              <a:t>Lightweight: Containers leverage and share the host kernel.</a:t>
            </a:r>
          </a:p>
          <a:p>
            <a:pPr lvl="1"/>
            <a:r>
              <a:rPr lang="en-US" dirty="0"/>
              <a:t>Interchangeable: You can deploy updates and upgrades on-the-fly.</a:t>
            </a:r>
          </a:p>
          <a:p>
            <a:pPr lvl="1"/>
            <a:r>
              <a:rPr lang="en-US" dirty="0"/>
              <a:t>Portable: You can build locally, deploy to the cloud, and run anywhere.</a:t>
            </a:r>
          </a:p>
          <a:p>
            <a:pPr lvl="1"/>
            <a:r>
              <a:rPr lang="en-US" dirty="0"/>
              <a:t>Scalable: You can increase and automatically distribute container replicas.</a:t>
            </a:r>
          </a:p>
          <a:p>
            <a:pPr lvl="1"/>
            <a:r>
              <a:rPr lang="en-US" dirty="0"/>
              <a:t>Stackable: You can stack services vertically and on-the-fly.</a:t>
            </a:r>
          </a:p>
          <a:p>
            <a:endParaRPr lang="en-US" dirty="0"/>
          </a:p>
        </p:txBody>
      </p:sp>
    </p:spTree>
    <p:extLst>
      <p:ext uri="{BB962C8B-B14F-4D97-AF65-F5344CB8AC3E}">
        <p14:creationId xmlns:p14="http://schemas.microsoft.com/office/powerpoint/2010/main" val="203205509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b="1" dirty="0"/>
              <a:t>PID settings (--</a:t>
            </a:r>
            <a:r>
              <a:rPr lang="en-US" b="1" dirty="0" err="1"/>
              <a:t>pid</a:t>
            </a:r>
            <a:r>
              <a:rPr lang="en-US" b="1" dirty="0"/>
              <a:t>)</a:t>
            </a:r>
          </a:p>
        </p:txBody>
      </p:sp>
      <p:sp>
        <p:nvSpPr>
          <p:cNvPr id="2" name="Content Placeholder 1"/>
          <p:cNvSpPr>
            <a:spLocks noGrp="1"/>
          </p:cNvSpPr>
          <p:nvPr>
            <p:ph sz="quarter" idx="1"/>
          </p:nvPr>
        </p:nvSpPr>
        <p:spPr>
          <a:xfrm>
            <a:off x="1219200" y="1693628"/>
            <a:ext cx="10363200" cy="4326172"/>
          </a:xfrm>
        </p:spPr>
        <p:txBody>
          <a:bodyPr>
            <a:normAutofit/>
          </a:bodyPr>
          <a:lstStyle/>
          <a:p>
            <a:r>
              <a:rPr lang="en-US" dirty="0"/>
              <a:t>By default, all containers have the PID namespace enabled.</a:t>
            </a:r>
          </a:p>
          <a:p>
            <a:r>
              <a:rPr lang="en-US" dirty="0"/>
              <a:t>PID namespace provides separation of processes. The PID Namespace removes the view of the system processes, and allows process ids to be reused including </a:t>
            </a:r>
            <a:r>
              <a:rPr lang="en-US" dirty="0" err="1"/>
              <a:t>pid</a:t>
            </a:r>
            <a:r>
              <a:rPr lang="en-US" dirty="0"/>
              <a:t> 1.</a:t>
            </a:r>
          </a:p>
          <a:p>
            <a:r>
              <a:rPr lang="en-US" dirty="0"/>
              <a:t>You want to use some tools when debugging processes within the container.</a:t>
            </a:r>
          </a:p>
          <a:p>
            <a:r>
              <a:rPr lang="en-US" dirty="0"/>
              <a:t>Joining another container’s </a:t>
            </a:r>
            <a:r>
              <a:rPr lang="en-US" dirty="0" err="1"/>
              <a:t>pid</a:t>
            </a:r>
            <a:r>
              <a:rPr lang="en-US" dirty="0"/>
              <a:t> namespace can be used for debugging that container.</a:t>
            </a:r>
          </a:p>
          <a:p>
            <a:pPr marL="0" indent="0">
              <a:buNone/>
            </a:pPr>
            <a:r>
              <a:rPr lang="en-US" dirty="0">
                <a:solidFill>
                  <a:srgbClr val="C00000"/>
                </a:solidFill>
              </a:rPr>
              <a:t>	</a:t>
            </a:r>
            <a:r>
              <a:rPr lang="en-US" dirty="0" err="1">
                <a:solidFill>
                  <a:srgbClr val="C00000"/>
                </a:solidFill>
              </a:rPr>
              <a:t>docker</a:t>
            </a:r>
            <a:r>
              <a:rPr lang="en-US" dirty="0">
                <a:solidFill>
                  <a:srgbClr val="C00000"/>
                </a:solidFill>
              </a:rPr>
              <a:t> run -it --</a:t>
            </a:r>
            <a:r>
              <a:rPr lang="en-US" dirty="0" err="1">
                <a:solidFill>
                  <a:srgbClr val="C00000"/>
                </a:solidFill>
              </a:rPr>
              <a:t>rm</a:t>
            </a:r>
            <a:r>
              <a:rPr lang="en-US" dirty="0">
                <a:solidFill>
                  <a:srgbClr val="C00000"/>
                </a:solidFill>
              </a:rPr>
              <a:t> --</a:t>
            </a:r>
            <a:r>
              <a:rPr lang="en-US" dirty="0" err="1">
                <a:solidFill>
                  <a:srgbClr val="C00000"/>
                </a:solidFill>
              </a:rPr>
              <a:t>pid</a:t>
            </a:r>
            <a:r>
              <a:rPr lang="en-US" dirty="0">
                <a:solidFill>
                  <a:srgbClr val="C00000"/>
                </a:solidFill>
              </a:rPr>
              <a:t>=host </a:t>
            </a:r>
            <a:r>
              <a:rPr lang="en-US" dirty="0" err="1">
                <a:solidFill>
                  <a:srgbClr val="C00000"/>
                </a:solidFill>
              </a:rPr>
              <a:t>myhtop</a:t>
            </a:r>
            <a:endParaRPr lang="sv-SE" dirty="0">
              <a:solidFill>
                <a:srgbClr val="C00000"/>
              </a:solidFill>
            </a:endParaRPr>
          </a:p>
        </p:txBody>
      </p:sp>
    </p:spTree>
    <p:extLst>
      <p:ext uri="{BB962C8B-B14F-4D97-AF65-F5344CB8AC3E}">
        <p14:creationId xmlns:p14="http://schemas.microsoft.com/office/powerpoint/2010/main" val="79478486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b="1" dirty="0"/>
              <a:t>IPC settings (--</a:t>
            </a:r>
            <a:r>
              <a:rPr lang="en-US" b="1" dirty="0" err="1"/>
              <a:t>ipc</a:t>
            </a:r>
            <a:r>
              <a:rPr lang="en-US" b="1" dirty="0"/>
              <a:t>)</a:t>
            </a:r>
          </a:p>
        </p:txBody>
      </p:sp>
      <p:sp>
        <p:nvSpPr>
          <p:cNvPr id="2" name="Content Placeholder 1"/>
          <p:cNvSpPr>
            <a:spLocks noGrp="1"/>
          </p:cNvSpPr>
          <p:nvPr>
            <p:ph sz="quarter" idx="1"/>
          </p:nvPr>
        </p:nvSpPr>
        <p:spPr>
          <a:xfrm>
            <a:off x="1219200" y="1693628"/>
            <a:ext cx="10363200" cy="4326172"/>
          </a:xfrm>
        </p:spPr>
        <p:txBody>
          <a:bodyPr>
            <a:normAutofit/>
          </a:bodyPr>
          <a:lstStyle/>
          <a:p>
            <a:r>
              <a:rPr lang="en-US" dirty="0"/>
              <a:t>The following values are accepted:</a:t>
            </a:r>
          </a:p>
          <a:p>
            <a:pPr marL="0" indent="0">
              <a:buNone/>
            </a:pPr>
            <a:r>
              <a:rPr lang="en-US" dirty="0"/>
              <a:t>”” 		Use daemon’s default.</a:t>
            </a:r>
          </a:p>
          <a:p>
            <a:pPr marL="0" indent="0">
              <a:buNone/>
            </a:pPr>
            <a:r>
              <a:rPr lang="en-US" dirty="0"/>
              <a:t>“</a:t>
            </a:r>
            <a:r>
              <a:rPr lang="en-US" dirty="0">
                <a:solidFill>
                  <a:srgbClr val="C00000"/>
                </a:solidFill>
              </a:rPr>
              <a:t>none</a:t>
            </a:r>
            <a:r>
              <a:rPr lang="en-US" dirty="0"/>
              <a:t>” 	Own private IPC namespace, with /dev/</a:t>
            </a:r>
            <a:r>
              <a:rPr lang="en-US" dirty="0" err="1"/>
              <a:t>shm</a:t>
            </a:r>
            <a:r>
              <a:rPr lang="en-US" dirty="0"/>
              <a:t> not mounted.</a:t>
            </a:r>
          </a:p>
          <a:p>
            <a:pPr marL="0" indent="0">
              <a:buNone/>
            </a:pPr>
            <a:r>
              <a:rPr lang="en-US" dirty="0"/>
              <a:t>“</a:t>
            </a:r>
            <a:r>
              <a:rPr lang="en-US" dirty="0">
                <a:solidFill>
                  <a:srgbClr val="C00000"/>
                </a:solidFill>
              </a:rPr>
              <a:t>private</a:t>
            </a:r>
            <a:r>
              <a:rPr lang="en-US" dirty="0"/>
              <a:t>” 	Own private IPC namespace.</a:t>
            </a:r>
          </a:p>
          <a:p>
            <a:pPr marL="0" indent="0">
              <a:buNone/>
            </a:pPr>
            <a:r>
              <a:rPr lang="en-US" dirty="0"/>
              <a:t>“</a:t>
            </a:r>
            <a:r>
              <a:rPr lang="en-US" dirty="0">
                <a:solidFill>
                  <a:srgbClr val="C00000"/>
                </a:solidFill>
              </a:rPr>
              <a:t>shareable</a:t>
            </a:r>
            <a:r>
              <a:rPr lang="en-US" dirty="0"/>
              <a:t>” 	Own private IPC namespace, with a possibility to share it with other containers.</a:t>
            </a:r>
          </a:p>
          <a:p>
            <a:pPr marL="0" indent="0">
              <a:buNone/>
            </a:pPr>
            <a:r>
              <a:rPr lang="en-US" dirty="0"/>
              <a:t>“</a:t>
            </a:r>
            <a:r>
              <a:rPr lang="en-US" dirty="0">
                <a:solidFill>
                  <a:srgbClr val="C00000"/>
                </a:solidFill>
              </a:rPr>
              <a:t>container: &lt;_name-or-ID_&gt;</a:t>
            </a:r>
            <a:r>
              <a:rPr lang="en-US" dirty="0"/>
              <a:t>" 	Join another (“shareable”) container’s IPC namespace.</a:t>
            </a:r>
          </a:p>
          <a:p>
            <a:pPr marL="0" indent="0">
              <a:buNone/>
            </a:pPr>
            <a:r>
              <a:rPr lang="en-US" dirty="0"/>
              <a:t>“</a:t>
            </a:r>
            <a:r>
              <a:rPr lang="en-US" dirty="0">
                <a:solidFill>
                  <a:srgbClr val="C00000"/>
                </a:solidFill>
              </a:rPr>
              <a:t>host</a:t>
            </a:r>
            <a:r>
              <a:rPr lang="en-US" dirty="0"/>
              <a:t>” 	Use the host system’s IPC namespace.</a:t>
            </a:r>
            <a:endParaRPr lang="sv-SE" dirty="0">
              <a:solidFill>
                <a:srgbClr val="C00000"/>
              </a:solidFill>
            </a:endParaRPr>
          </a:p>
        </p:txBody>
      </p:sp>
    </p:spTree>
    <p:extLst>
      <p:ext uri="{BB962C8B-B14F-4D97-AF65-F5344CB8AC3E}">
        <p14:creationId xmlns:p14="http://schemas.microsoft.com/office/powerpoint/2010/main" val="69994229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b="1" dirty="0"/>
              <a:t>Network settings</a:t>
            </a:r>
          </a:p>
        </p:txBody>
      </p:sp>
      <p:sp>
        <p:nvSpPr>
          <p:cNvPr id="2" name="Content Placeholder 1"/>
          <p:cNvSpPr>
            <a:spLocks noGrp="1"/>
          </p:cNvSpPr>
          <p:nvPr>
            <p:ph sz="quarter" idx="1"/>
          </p:nvPr>
        </p:nvSpPr>
        <p:spPr>
          <a:xfrm>
            <a:off x="1219200" y="1693628"/>
            <a:ext cx="10363200" cy="4326172"/>
          </a:xfrm>
        </p:spPr>
        <p:txBody>
          <a:bodyPr>
            <a:normAutofit/>
          </a:bodyPr>
          <a:lstStyle/>
          <a:p>
            <a:r>
              <a:rPr lang="en-US" dirty="0"/>
              <a:t>With the network set to container a container will share the network stack of another container. </a:t>
            </a:r>
          </a:p>
          <a:p>
            <a:r>
              <a:rPr lang="en-US" dirty="0"/>
              <a:t>The other container’s name must be provided in the format of --network container:&lt;</a:t>
            </a:r>
            <a:r>
              <a:rPr lang="en-US" dirty="0" err="1"/>
              <a:t>name|id</a:t>
            </a:r>
            <a:r>
              <a:rPr lang="en-US" dirty="0"/>
              <a:t>&gt;. </a:t>
            </a:r>
          </a:p>
          <a:p>
            <a:r>
              <a:rPr lang="en-US" dirty="0"/>
              <a:t>Note that --add-host --hostname --</a:t>
            </a:r>
            <a:r>
              <a:rPr lang="en-US" dirty="0" err="1"/>
              <a:t>dns</a:t>
            </a:r>
            <a:r>
              <a:rPr lang="en-US" dirty="0"/>
              <a:t> --</a:t>
            </a:r>
            <a:r>
              <a:rPr lang="en-US" dirty="0" err="1"/>
              <a:t>dns</a:t>
            </a:r>
            <a:r>
              <a:rPr lang="en-US" dirty="0"/>
              <a:t>-search --</a:t>
            </a:r>
            <a:r>
              <a:rPr lang="en-US" dirty="0" err="1"/>
              <a:t>dns</a:t>
            </a:r>
            <a:r>
              <a:rPr lang="en-US" dirty="0"/>
              <a:t>-option and --mac-address are invalid in container </a:t>
            </a:r>
            <a:r>
              <a:rPr lang="en-US" dirty="0" err="1"/>
              <a:t>netmode</a:t>
            </a:r>
            <a:r>
              <a:rPr lang="en-US" dirty="0"/>
              <a:t>, and --publish --publish-all --expose are also invalid in container </a:t>
            </a:r>
            <a:r>
              <a:rPr lang="en-US" dirty="0" err="1"/>
              <a:t>netmode</a:t>
            </a:r>
            <a:r>
              <a:rPr lang="en-US" dirty="0"/>
              <a:t>.</a:t>
            </a:r>
          </a:p>
          <a:p>
            <a:pPr marL="0" indent="0">
              <a:buNone/>
            </a:pPr>
            <a:r>
              <a:rPr lang="en-US" dirty="0">
                <a:solidFill>
                  <a:srgbClr val="C00000"/>
                </a:solidFill>
              </a:rPr>
              <a:t>	</a:t>
            </a:r>
            <a:r>
              <a:rPr lang="en-US" dirty="0" err="1">
                <a:solidFill>
                  <a:srgbClr val="C00000"/>
                </a:solidFill>
              </a:rPr>
              <a:t>docker</a:t>
            </a:r>
            <a:r>
              <a:rPr lang="en-US" dirty="0">
                <a:solidFill>
                  <a:srgbClr val="C00000"/>
                </a:solidFill>
              </a:rPr>
              <a:t> run --</a:t>
            </a:r>
            <a:r>
              <a:rPr lang="en-US" dirty="0" err="1">
                <a:solidFill>
                  <a:srgbClr val="C00000"/>
                </a:solidFill>
              </a:rPr>
              <a:t>rm</a:t>
            </a:r>
            <a:r>
              <a:rPr lang="en-US" dirty="0">
                <a:solidFill>
                  <a:srgbClr val="C00000"/>
                </a:solidFill>
              </a:rPr>
              <a:t> -it --network </a:t>
            </a:r>
            <a:r>
              <a:rPr lang="en-US" dirty="0" err="1">
                <a:solidFill>
                  <a:srgbClr val="C00000"/>
                </a:solidFill>
              </a:rPr>
              <a:t>container:redis</a:t>
            </a:r>
            <a:r>
              <a:rPr lang="en-US" dirty="0">
                <a:solidFill>
                  <a:srgbClr val="C00000"/>
                </a:solidFill>
              </a:rPr>
              <a:t> \</a:t>
            </a:r>
          </a:p>
          <a:p>
            <a:pPr marL="0" indent="0">
              <a:buNone/>
            </a:pPr>
            <a:r>
              <a:rPr lang="en-US" dirty="0">
                <a:solidFill>
                  <a:srgbClr val="C00000"/>
                </a:solidFill>
              </a:rPr>
              <a:t>		example/</a:t>
            </a:r>
            <a:r>
              <a:rPr lang="en-US" dirty="0" err="1">
                <a:solidFill>
                  <a:srgbClr val="C00000"/>
                </a:solidFill>
              </a:rPr>
              <a:t>redis</a:t>
            </a:r>
            <a:r>
              <a:rPr lang="en-US" dirty="0">
                <a:solidFill>
                  <a:srgbClr val="C00000"/>
                </a:solidFill>
              </a:rPr>
              <a:t>-cli -h 127.0.0.1</a:t>
            </a:r>
            <a:endParaRPr lang="sv-SE" dirty="0">
              <a:solidFill>
                <a:srgbClr val="C00000"/>
              </a:solidFill>
            </a:endParaRPr>
          </a:p>
        </p:txBody>
      </p:sp>
    </p:spTree>
    <p:extLst>
      <p:ext uri="{BB962C8B-B14F-4D97-AF65-F5344CB8AC3E}">
        <p14:creationId xmlns:p14="http://schemas.microsoft.com/office/powerpoint/2010/main" val="166340898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b="1" dirty="0"/>
              <a:t>Clean up (--</a:t>
            </a:r>
            <a:r>
              <a:rPr lang="en-US" b="1" dirty="0" err="1"/>
              <a:t>rm</a:t>
            </a:r>
            <a:r>
              <a:rPr lang="en-US" b="1" dirty="0"/>
              <a:t>)</a:t>
            </a:r>
          </a:p>
        </p:txBody>
      </p:sp>
      <p:sp>
        <p:nvSpPr>
          <p:cNvPr id="2" name="Content Placeholder 1"/>
          <p:cNvSpPr>
            <a:spLocks noGrp="1"/>
          </p:cNvSpPr>
          <p:nvPr>
            <p:ph sz="quarter" idx="1"/>
          </p:nvPr>
        </p:nvSpPr>
        <p:spPr>
          <a:xfrm>
            <a:off x="1219200" y="1693628"/>
            <a:ext cx="10363200" cy="4326172"/>
          </a:xfrm>
        </p:spPr>
        <p:txBody>
          <a:bodyPr>
            <a:normAutofit/>
          </a:bodyPr>
          <a:lstStyle/>
          <a:p>
            <a:r>
              <a:rPr lang="en-US" dirty="0"/>
              <a:t>By default a container’s file system persists even after the container exits. This makes debugging a lot easier (since you can inspect the final state) and you retain all your data by default. But if you are running short-term foreground processes, these container file systems can really pile up.</a:t>
            </a:r>
          </a:p>
          <a:p>
            <a:r>
              <a:rPr lang="en-US" dirty="0"/>
              <a:t>If instead you’d like Docker to automatically clean up the container and remove the file system when the container exits, you can add the --</a:t>
            </a:r>
            <a:r>
              <a:rPr lang="en-US" dirty="0" err="1"/>
              <a:t>rm</a:t>
            </a:r>
            <a:r>
              <a:rPr lang="en-US" dirty="0"/>
              <a:t> flag:</a:t>
            </a:r>
          </a:p>
          <a:p>
            <a:r>
              <a:rPr lang="en-US" dirty="0"/>
              <a:t>--</a:t>
            </a:r>
            <a:r>
              <a:rPr lang="en-US" dirty="0" err="1"/>
              <a:t>rm</a:t>
            </a:r>
            <a:r>
              <a:rPr lang="en-US" dirty="0"/>
              <a:t>=false: Automatically remove the container when it exits</a:t>
            </a:r>
          </a:p>
        </p:txBody>
      </p:sp>
    </p:spTree>
    <p:extLst>
      <p:ext uri="{BB962C8B-B14F-4D97-AF65-F5344CB8AC3E}">
        <p14:creationId xmlns:p14="http://schemas.microsoft.com/office/powerpoint/2010/main" val="396062374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b="1" dirty="0"/>
              <a:t>Overriding </a:t>
            </a:r>
            <a:r>
              <a:rPr lang="en-US" b="1" dirty="0" err="1"/>
              <a:t>Dockerfile</a:t>
            </a:r>
            <a:r>
              <a:rPr lang="en-US" b="1" dirty="0"/>
              <a:t> image defaults</a:t>
            </a:r>
          </a:p>
        </p:txBody>
      </p:sp>
      <p:sp>
        <p:nvSpPr>
          <p:cNvPr id="2" name="Content Placeholder 1"/>
          <p:cNvSpPr>
            <a:spLocks noGrp="1"/>
          </p:cNvSpPr>
          <p:nvPr>
            <p:ph sz="quarter" idx="1"/>
          </p:nvPr>
        </p:nvSpPr>
        <p:spPr>
          <a:xfrm>
            <a:off x="1219200" y="1693628"/>
            <a:ext cx="10363200" cy="4326172"/>
          </a:xfrm>
        </p:spPr>
        <p:txBody>
          <a:bodyPr>
            <a:normAutofit fontScale="92500" lnSpcReduction="20000"/>
          </a:bodyPr>
          <a:lstStyle/>
          <a:p>
            <a:r>
              <a:rPr lang="en-US" dirty="0"/>
              <a:t>Four of the </a:t>
            </a:r>
            <a:r>
              <a:rPr lang="en-US" dirty="0" err="1"/>
              <a:t>Dockerfile</a:t>
            </a:r>
            <a:r>
              <a:rPr lang="en-US" dirty="0"/>
              <a:t> commands cannot be overridden at runtime: </a:t>
            </a:r>
            <a:r>
              <a:rPr lang="en-US" dirty="0">
                <a:solidFill>
                  <a:srgbClr val="C00000"/>
                </a:solidFill>
              </a:rPr>
              <a:t>FROM, MAINTAINER, RUN, and ADD</a:t>
            </a:r>
            <a:r>
              <a:rPr lang="en-US" dirty="0"/>
              <a:t>. </a:t>
            </a:r>
          </a:p>
          <a:p>
            <a:r>
              <a:rPr lang="en-US" dirty="0"/>
              <a:t>Everything else has a corresponding override in </a:t>
            </a:r>
            <a:r>
              <a:rPr lang="en-US" dirty="0" err="1"/>
              <a:t>docker</a:t>
            </a:r>
            <a:r>
              <a:rPr lang="en-US" dirty="0"/>
              <a:t> run. We’ll go through what the developer might have set in each </a:t>
            </a:r>
            <a:r>
              <a:rPr lang="en-US" dirty="0" err="1"/>
              <a:t>Dockerfile</a:t>
            </a:r>
            <a:r>
              <a:rPr lang="en-US" dirty="0"/>
              <a:t> instruction and how the operator can override that setting.</a:t>
            </a:r>
          </a:p>
          <a:p>
            <a:pPr lvl="1"/>
            <a:r>
              <a:rPr lang="en-US" dirty="0"/>
              <a:t>    CMD (Default Command or Options)</a:t>
            </a:r>
          </a:p>
          <a:p>
            <a:pPr lvl="1"/>
            <a:r>
              <a:rPr lang="en-US" dirty="0"/>
              <a:t>    ENTRYPOINT (Default Command to Execute at Runtime)</a:t>
            </a:r>
          </a:p>
          <a:p>
            <a:pPr lvl="1"/>
            <a:r>
              <a:rPr lang="en-US" dirty="0"/>
              <a:t>    EXPOSE (Incoming Ports)</a:t>
            </a:r>
          </a:p>
          <a:p>
            <a:pPr lvl="1"/>
            <a:r>
              <a:rPr lang="en-US" dirty="0"/>
              <a:t>    ENV (Environment Variables)</a:t>
            </a:r>
          </a:p>
          <a:p>
            <a:pPr lvl="1"/>
            <a:r>
              <a:rPr lang="en-US" dirty="0"/>
              <a:t>    HEALTHCHECK</a:t>
            </a:r>
          </a:p>
          <a:p>
            <a:pPr lvl="1"/>
            <a:r>
              <a:rPr lang="en-US" dirty="0"/>
              <a:t>    VOLUME (Shared Filesystems)</a:t>
            </a:r>
          </a:p>
          <a:p>
            <a:pPr lvl="1"/>
            <a:r>
              <a:rPr lang="en-US" dirty="0"/>
              <a:t>    USER</a:t>
            </a:r>
          </a:p>
          <a:p>
            <a:pPr lvl="1"/>
            <a:r>
              <a:rPr lang="en-US" dirty="0"/>
              <a:t>    WORKDIR</a:t>
            </a:r>
          </a:p>
        </p:txBody>
      </p:sp>
    </p:spTree>
    <p:extLst>
      <p:ext uri="{BB962C8B-B14F-4D97-AF65-F5344CB8AC3E}">
        <p14:creationId xmlns:p14="http://schemas.microsoft.com/office/powerpoint/2010/main" val="364626967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b="1" dirty="0"/>
              <a:t>Overriding </a:t>
            </a:r>
            <a:r>
              <a:rPr lang="en-US" b="1" dirty="0" err="1"/>
              <a:t>Dockerfile</a:t>
            </a:r>
            <a:r>
              <a:rPr lang="en-US" b="1" dirty="0"/>
              <a:t> image defaults</a:t>
            </a:r>
          </a:p>
        </p:txBody>
      </p:sp>
      <p:sp>
        <p:nvSpPr>
          <p:cNvPr id="2" name="Content Placeholder 1"/>
          <p:cNvSpPr>
            <a:spLocks noGrp="1"/>
          </p:cNvSpPr>
          <p:nvPr>
            <p:ph sz="quarter" idx="1"/>
          </p:nvPr>
        </p:nvSpPr>
        <p:spPr>
          <a:xfrm>
            <a:off x="1219200" y="1693628"/>
            <a:ext cx="10363200" cy="4326172"/>
          </a:xfrm>
        </p:spPr>
        <p:txBody>
          <a:bodyPr>
            <a:normAutofit lnSpcReduction="10000"/>
          </a:bodyPr>
          <a:lstStyle/>
          <a:p>
            <a:r>
              <a:rPr lang="en-US" dirty="0"/>
              <a:t>Here is an example of how to run a shell in a container that has been set up to automatically run something else (like /</a:t>
            </a:r>
            <a:r>
              <a:rPr lang="en-US" dirty="0" err="1"/>
              <a:t>usr</a:t>
            </a:r>
            <a:r>
              <a:rPr lang="en-US" dirty="0"/>
              <a:t>/bin/</a:t>
            </a:r>
            <a:r>
              <a:rPr lang="en-US" dirty="0" err="1"/>
              <a:t>redis</a:t>
            </a:r>
            <a:r>
              <a:rPr lang="en-US" dirty="0"/>
              <a:t>-server):</a:t>
            </a:r>
          </a:p>
          <a:p>
            <a:pPr marL="0" indent="0">
              <a:buNone/>
            </a:pPr>
            <a:r>
              <a:rPr lang="en-US" dirty="0">
                <a:solidFill>
                  <a:srgbClr val="C00000"/>
                </a:solidFill>
              </a:rPr>
              <a:t>	</a:t>
            </a:r>
            <a:r>
              <a:rPr lang="en-US" dirty="0" err="1">
                <a:solidFill>
                  <a:srgbClr val="C00000"/>
                </a:solidFill>
              </a:rPr>
              <a:t>docker</a:t>
            </a:r>
            <a:r>
              <a:rPr lang="en-US" dirty="0">
                <a:solidFill>
                  <a:srgbClr val="C00000"/>
                </a:solidFill>
              </a:rPr>
              <a:t> run -it --</a:t>
            </a:r>
            <a:r>
              <a:rPr lang="en-US" dirty="0" err="1">
                <a:solidFill>
                  <a:srgbClr val="C00000"/>
                </a:solidFill>
              </a:rPr>
              <a:t>entrypoint</a:t>
            </a:r>
            <a:r>
              <a:rPr lang="en-US" dirty="0">
                <a:solidFill>
                  <a:srgbClr val="C00000"/>
                </a:solidFill>
              </a:rPr>
              <a:t> /bin/bash example/</a:t>
            </a:r>
            <a:r>
              <a:rPr lang="en-US" dirty="0" err="1">
                <a:solidFill>
                  <a:srgbClr val="C00000"/>
                </a:solidFill>
              </a:rPr>
              <a:t>redis</a:t>
            </a:r>
            <a:endParaRPr lang="en-US" dirty="0">
              <a:solidFill>
                <a:srgbClr val="C00000"/>
              </a:solidFill>
            </a:endParaRPr>
          </a:p>
          <a:p>
            <a:endParaRPr lang="en-US" dirty="0"/>
          </a:p>
          <a:p>
            <a:r>
              <a:rPr lang="en-US" dirty="0"/>
              <a:t>or two examples of how to pass more parameters to that ENTRYPOINT:</a:t>
            </a:r>
          </a:p>
          <a:p>
            <a:pPr marL="0" indent="0">
              <a:buNone/>
            </a:pPr>
            <a:r>
              <a:rPr lang="en-US" dirty="0">
                <a:solidFill>
                  <a:srgbClr val="C00000"/>
                </a:solidFill>
              </a:rPr>
              <a:t>	</a:t>
            </a:r>
            <a:r>
              <a:rPr lang="en-US" dirty="0" err="1">
                <a:solidFill>
                  <a:srgbClr val="C00000"/>
                </a:solidFill>
              </a:rPr>
              <a:t>docker</a:t>
            </a:r>
            <a:r>
              <a:rPr lang="en-US" dirty="0">
                <a:solidFill>
                  <a:srgbClr val="C00000"/>
                </a:solidFill>
              </a:rPr>
              <a:t> run -it --</a:t>
            </a:r>
            <a:r>
              <a:rPr lang="en-US" dirty="0" err="1">
                <a:solidFill>
                  <a:srgbClr val="C00000"/>
                </a:solidFill>
              </a:rPr>
              <a:t>entrypoint</a:t>
            </a:r>
            <a:r>
              <a:rPr lang="en-US" dirty="0">
                <a:solidFill>
                  <a:srgbClr val="C00000"/>
                </a:solidFill>
              </a:rPr>
              <a:t> /bin/bash example/</a:t>
            </a:r>
            <a:r>
              <a:rPr lang="en-US" dirty="0" err="1">
                <a:solidFill>
                  <a:srgbClr val="C00000"/>
                </a:solidFill>
              </a:rPr>
              <a:t>redis</a:t>
            </a:r>
            <a:r>
              <a:rPr lang="en-US" dirty="0">
                <a:solidFill>
                  <a:srgbClr val="C00000"/>
                </a:solidFill>
              </a:rPr>
              <a:t> -c ls -l</a:t>
            </a:r>
          </a:p>
          <a:p>
            <a:endParaRPr lang="en-US" dirty="0"/>
          </a:p>
          <a:p>
            <a:r>
              <a:rPr lang="en-US" dirty="0"/>
              <a:t>You can reset a containers </a:t>
            </a:r>
            <a:r>
              <a:rPr lang="en-US" dirty="0" err="1"/>
              <a:t>entrypoint</a:t>
            </a:r>
            <a:r>
              <a:rPr lang="en-US" dirty="0"/>
              <a:t> by passing an empty string, for example:</a:t>
            </a:r>
          </a:p>
          <a:p>
            <a:pPr marL="0" indent="0">
              <a:buNone/>
            </a:pPr>
            <a:r>
              <a:rPr lang="en-US" dirty="0">
                <a:solidFill>
                  <a:srgbClr val="C00000"/>
                </a:solidFill>
              </a:rPr>
              <a:t>	</a:t>
            </a:r>
            <a:r>
              <a:rPr lang="en-US" dirty="0" err="1">
                <a:solidFill>
                  <a:srgbClr val="C00000"/>
                </a:solidFill>
              </a:rPr>
              <a:t>docker</a:t>
            </a:r>
            <a:r>
              <a:rPr lang="en-US" dirty="0">
                <a:solidFill>
                  <a:srgbClr val="C00000"/>
                </a:solidFill>
              </a:rPr>
              <a:t> run -it --</a:t>
            </a:r>
            <a:r>
              <a:rPr lang="en-US" dirty="0" err="1">
                <a:solidFill>
                  <a:srgbClr val="C00000"/>
                </a:solidFill>
              </a:rPr>
              <a:t>entrypoint</a:t>
            </a:r>
            <a:r>
              <a:rPr lang="en-US" dirty="0">
                <a:solidFill>
                  <a:srgbClr val="C00000"/>
                </a:solidFill>
              </a:rPr>
              <a:t>="" </a:t>
            </a:r>
            <a:r>
              <a:rPr lang="en-US" dirty="0" err="1">
                <a:solidFill>
                  <a:srgbClr val="C00000"/>
                </a:solidFill>
              </a:rPr>
              <a:t>mysql</a:t>
            </a:r>
            <a:r>
              <a:rPr lang="en-US" dirty="0">
                <a:solidFill>
                  <a:srgbClr val="C00000"/>
                </a:solidFill>
              </a:rPr>
              <a:t> bash</a:t>
            </a:r>
          </a:p>
        </p:txBody>
      </p:sp>
    </p:spTree>
    <p:extLst>
      <p:ext uri="{BB962C8B-B14F-4D97-AF65-F5344CB8AC3E}">
        <p14:creationId xmlns:p14="http://schemas.microsoft.com/office/powerpoint/2010/main" val="199773791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b="1" dirty="0"/>
              <a:t>Overriding </a:t>
            </a:r>
            <a:r>
              <a:rPr lang="en-US" b="1" dirty="0" err="1"/>
              <a:t>Dockerfile</a:t>
            </a:r>
            <a:r>
              <a:rPr lang="en-US" b="1" dirty="0"/>
              <a:t> image defaults</a:t>
            </a:r>
          </a:p>
        </p:txBody>
      </p:sp>
      <p:sp>
        <p:nvSpPr>
          <p:cNvPr id="2" name="Content Placeholder 1"/>
          <p:cNvSpPr>
            <a:spLocks noGrp="1"/>
          </p:cNvSpPr>
          <p:nvPr>
            <p:ph sz="quarter" idx="1"/>
          </p:nvPr>
        </p:nvSpPr>
        <p:spPr>
          <a:xfrm>
            <a:off x="1219200" y="1693628"/>
            <a:ext cx="10363200" cy="4326172"/>
          </a:xfrm>
        </p:spPr>
        <p:txBody>
          <a:bodyPr>
            <a:normAutofit lnSpcReduction="10000"/>
          </a:bodyPr>
          <a:lstStyle/>
          <a:p>
            <a:r>
              <a:rPr lang="en-US" dirty="0"/>
              <a:t>Here is an example of how to run a shell in a container that has been set up to automatically run something else (like /</a:t>
            </a:r>
            <a:r>
              <a:rPr lang="en-US" dirty="0" err="1"/>
              <a:t>usr</a:t>
            </a:r>
            <a:r>
              <a:rPr lang="en-US" dirty="0"/>
              <a:t>/bin/</a:t>
            </a:r>
            <a:r>
              <a:rPr lang="en-US" dirty="0" err="1"/>
              <a:t>redis</a:t>
            </a:r>
            <a:r>
              <a:rPr lang="en-US" dirty="0"/>
              <a:t>-server):</a:t>
            </a:r>
          </a:p>
          <a:p>
            <a:pPr marL="0" indent="0">
              <a:buNone/>
            </a:pPr>
            <a:r>
              <a:rPr lang="en-US" dirty="0">
                <a:solidFill>
                  <a:srgbClr val="C00000"/>
                </a:solidFill>
              </a:rPr>
              <a:t>	</a:t>
            </a:r>
            <a:r>
              <a:rPr lang="en-US" dirty="0" err="1">
                <a:solidFill>
                  <a:srgbClr val="C00000"/>
                </a:solidFill>
              </a:rPr>
              <a:t>docker</a:t>
            </a:r>
            <a:r>
              <a:rPr lang="en-US" dirty="0">
                <a:solidFill>
                  <a:srgbClr val="C00000"/>
                </a:solidFill>
              </a:rPr>
              <a:t> run -it --</a:t>
            </a:r>
            <a:r>
              <a:rPr lang="en-US" dirty="0" err="1">
                <a:solidFill>
                  <a:srgbClr val="C00000"/>
                </a:solidFill>
              </a:rPr>
              <a:t>entrypoint</a:t>
            </a:r>
            <a:r>
              <a:rPr lang="en-US" dirty="0">
                <a:solidFill>
                  <a:srgbClr val="C00000"/>
                </a:solidFill>
              </a:rPr>
              <a:t> /bin/bash example/</a:t>
            </a:r>
            <a:r>
              <a:rPr lang="en-US" dirty="0" err="1">
                <a:solidFill>
                  <a:srgbClr val="C00000"/>
                </a:solidFill>
              </a:rPr>
              <a:t>redis</a:t>
            </a:r>
            <a:endParaRPr lang="en-US" dirty="0">
              <a:solidFill>
                <a:srgbClr val="C00000"/>
              </a:solidFill>
            </a:endParaRPr>
          </a:p>
          <a:p>
            <a:endParaRPr lang="en-US" dirty="0"/>
          </a:p>
          <a:p>
            <a:r>
              <a:rPr lang="en-US" dirty="0"/>
              <a:t>or two examples of how to pass more parameters to that ENTRYPOINT:</a:t>
            </a:r>
          </a:p>
          <a:p>
            <a:pPr marL="0" indent="0">
              <a:buNone/>
            </a:pPr>
            <a:r>
              <a:rPr lang="en-US" dirty="0">
                <a:solidFill>
                  <a:srgbClr val="C00000"/>
                </a:solidFill>
              </a:rPr>
              <a:t>	</a:t>
            </a:r>
            <a:r>
              <a:rPr lang="en-US" dirty="0" err="1">
                <a:solidFill>
                  <a:srgbClr val="C00000"/>
                </a:solidFill>
              </a:rPr>
              <a:t>docker</a:t>
            </a:r>
            <a:r>
              <a:rPr lang="en-US" dirty="0">
                <a:solidFill>
                  <a:srgbClr val="C00000"/>
                </a:solidFill>
              </a:rPr>
              <a:t> run -it --</a:t>
            </a:r>
            <a:r>
              <a:rPr lang="en-US" dirty="0" err="1">
                <a:solidFill>
                  <a:srgbClr val="C00000"/>
                </a:solidFill>
              </a:rPr>
              <a:t>entrypoint</a:t>
            </a:r>
            <a:r>
              <a:rPr lang="en-US" dirty="0">
                <a:solidFill>
                  <a:srgbClr val="C00000"/>
                </a:solidFill>
              </a:rPr>
              <a:t> /bin/bash example/</a:t>
            </a:r>
            <a:r>
              <a:rPr lang="en-US" dirty="0" err="1">
                <a:solidFill>
                  <a:srgbClr val="C00000"/>
                </a:solidFill>
              </a:rPr>
              <a:t>redis</a:t>
            </a:r>
            <a:r>
              <a:rPr lang="en-US" dirty="0">
                <a:solidFill>
                  <a:srgbClr val="C00000"/>
                </a:solidFill>
              </a:rPr>
              <a:t> -c ls -l</a:t>
            </a:r>
          </a:p>
          <a:p>
            <a:endParaRPr lang="en-US" dirty="0"/>
          </a:p>
          <a:p>
            <a:r>
              <a:rPr lang="en-US" dirty="0"/>
              <a:t>You can reset a containers </a:t>
            </a:r>
            <a:r>
              <a:rPr lang="en-US" dirty="0" err="1"/>
              <a:t>entrypoint</a:t>
            </a:r>
            <a:r>
              <a:rPr lang="en-US" dirty="0"/>
              <a:t> by passing an empty string, for example:</a:t>
            </a:r>
          </a:p>
          <a:p>
            <a:pPr marL="0" indent="0">
              <a:buNone/>
            </a:pPr>
            <a:r>
              <a:rPr lang="en-US" dirty="0">
                <a:solidFill>
                  <a:srgbClr val="C00000"/>
                </a:solidFill>
              </a:rPr>
              <a:t>	</a:t>
            </a:r>
            <a:r>
              <a:rPr lang="en-US" dirty="0" err="1">
                <a:solidFill>
                  <a:srgbClr val="C00000"/>
                </a:solidFill>
              </a:rPr>
              <a:t>docker</a:t>
            </a:r>
            <a:r>
              <a:rPr lang="en-US" dirty="0">
                <a:solidFill>
                  <a:srgbClr val="C00000"/>
                </a:solidFill>
              </a:rPr>
              <a:t> run -it --</a:t>
            </a:r>
            <a:r>
              <a:rPr lang="en-US" dirty="0" err="1">
                <a:solidFill>
                  <a:srgbClr val="C00000"/>
                </a:solidFill>
              </a:rPr>
              <a:t>entrypoint</a:t>
            </a:r>
            <a:r>
              <a:rPr lang="en-US" dirty="0">
                <a:solidFill>
                  <a:srgbClr val="C00000"/>
                </a:solidFill>
              </a:rPr>
              <a:t>="" </a:t>
            </a:r>
            <a:r>
              <a:rPr lang="en-US" dirty="0" err="1">
                <a:solidFill>
                  <a:srgbClr val="C00000"/>
                </a:solidFill>
              </a:rPr>
              <a:t>mysql</a:t>
            </a:r>
            <a:r>
              <a:rPr lang="en-US" dirty="0">
                <a:solidFill>
                  <a:srgbClr val="C00000"/>
                </a:solidFill>
              </a:rPr>
              <a:t> bash</a:t>
            </a:r>
          </a:p>
        </p:txBody>
      </p:sp>
    </p:spTree>
    <p:extLst>
      <p:ext uri="{BB962C8B-B14F-4D97-AF65-F5344CB8AC3E}">
        <p14:creationId xmlns:p14="http://schemas.microsoft.com/office/powerpoint/2010/main" val="320808933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Run application in production</a:t>
            </a:r>
          </a:p>
        </p:txBody>
      </p:sp>
      <p:sp>
        <p:nvSpPr>
          <p:cNvPr id="5" name="Text Placeholder 4"/>
          <p:cNvSpPr>
            <a:spLocks noGrp="1"/>
          </p:cNvSpPr>
          <p:nvPr>
            <p:ph type="body" idx="1"/>
          </p:nvPr>
        </p:nvSpPr>
        <p:spPr/>
        <p:txBody>
          <a:bodyPr/>
          <a:lstStyle/>
          <a:p>
            <a:r>
              <a:rPr lang="en-US" dirty="0"/>
              <a:t>Resource Management</a:t>
            </a:r>
          </a:p>
        </p:txBody>
      </p:sp>
    </p:spTree>
    <p:extLst>
      <p:ext uri="{BB962C8B-B14F-4D97-AF65-F5344CB8AC3E}">
        <p14:creationId xmlns:p14="http://schemas.microsoft.com/office/powerpoint/2010/main" val="356184394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b="1" dirty="0"/>
              <a:t>Runtime constraints on resources</a:t>
            </a:r>
          </a:p>
        </p:txBody>
      </p:sp>
      <p:sp>
        <p:nvSpPr>
          <p:cNvPr id="2" name="Content Placeholder 1"/>
          <p:cNvSpPr>
            <a:spLocks noGrp="1"/>
          </p:cNvSpPr>
          <p:nvPr>
            <p:ph sz="quarter" idx="1"/>
          </p:nvPr>
        </p:nvSpPr>
        <p:spPr>
          <a:xfrm>
            <a:off x="1219200" y="1693628"/>
            <a:ext cx="10363200" cy="4326172"/>
          </a:xfrm>
        </p:spPr>
        <p:txBody>
          <a:bodyPr>
            <a:normAutofit lnSpcReduction="10000"/>
          </a:bodyPr>
          <a:lstStyle/>
          <a:p>
            <a:r>
              <a:rPr lang="en-US" dirty="0"/>
              <a:t>User memory constraints.</a:t>
            </a:r>
          </a:p>
          <a:p>
            <a:r>
              <a:rPr lang="en-US" dirty="0"/>
              <a:t>There is no memory limit for the container. The container can use as much memory as needed</a:t>
            </a:r>
          </a:p>
          <a:p>
            <a:r>
              <a:rPr lang="en-US" dirty="0">
                <a:solidFill>
                  <a:srgbClr val="C00000"/>
                </a:solidFill>
              </a:rPr>
              <a:t>-m, --memory</a:t>
            </a:r>
            <a:r>
              <a:rPr lang="en-US" dirty="0"/>
              <a:t>="" 	Memory limit (format: &lt;number&gt;[&lt;unit&gt;]). Number is a positive integer. Unit can be one of b, k, m, or g. Minimum is 4M.</a:t>
            </a:r>
          </a:p>
          <a:p>
            <a:r>
              <a:rPr lang="en-US" dirty="0">
                <a:solidFill>
                  <a:srgbClr val="C00000"/>
                </a:solidFill>
              </a:rPr>
              <a:t>--memory-swap</a:t>
            </a:r>
            <a:r>
              <a:rPr lang="en-US" dirty="0"/>
              <a:t>="" 	Total memory limit (memory + swap, format: &lt;number&gt;[&lt;unit&gt;]). Number is a positive integer. Unit can be one of b, k, m, or g.</a:t>
            </a:r>
          </a:p>
          <a:p>
            <a:r>
              <a:rPr lang="en-US" dirty="0">
                <a:solidFill>
                  <a:srgbClr val="C00000"/>
                </a:solidFill>
              </a:rPr>
              <a:t>--memory-reservation</a:t>
            </a:r>
            <a:r>
              <a:rPr lang="en-US" dirty="0"/>
              <a:t>="" 	Memory soft limit (format: &lt;number&gt;[&lt;unit&gt;]). Number is a positive integer. Unit can be one of b, k, m, or g.</a:t>
            </a:r>
          </a:p>
        </p:txBody>
      </p:sp>
    </p:spTree>
    <p:extLst>
      <p:ext uri="{BB962C8B-B14F-4D97-AF65-F5344CB8AC3E}">
        <p14:creationId xmlns:p14="http://schemas.microsoft.com/office/powerpoint/2010/main" val="55672134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b="1" dirty="0"/>
              <a:t>Runtime constraints on resources</a:t>
            </a:r>
          </a:p>
        </p:txBody>
      </p:sp>
      <p:sp>
        <p:nvSpPr>
          <p:cNvPr id="2" name="Content Placeholder 1"/>
          <p:cNvSpPr>
            <a:spLocks noGrp="1"/>
          </p:cNvSpPr>
          <p:nvPr>
            <p:ph sz="quarter" idx="1"/>
          </p:nvPr>
        </p:nvSpPr>
        <p:spPr>
          <a:xfrm>
            <a:off x="1219200" y="1693628"/>
            <a:ext cx="10363200" cy="4326172"/>
          </a:xfrm>
        </p:spPr>
        <p:txBody>
          <a:bodyPr>
            <a:normAutofit/>
          </a:bodyPr>
          <a:lstStyle/>
          <a:p>
            <a:r>
              <a:rPr lang="en-US" dirty="0"/>
              <a:t>We set memory limit only, this means the processes in the container can use 300M memory and 300M swap memory, by default, the total virtual memory size (--memory-swap) will be set as double of memory, in this case, memory + swap would be 2*300M, so processes can use 300M swap memory as well.</a:t>
            </a:r>
          </a:p>
          <a:p>
            <a:pPr marL="0" indent="0">
              <a:buNone/>
            </a:pPr>
            <a:r>
              <a:rPr lang="en-US" dirty="0">
                <a:solidFill>
                  <a:srgbClr val="C00000"/>
                </a:solidFill>
              </a:rPr>
              <a:t>	</a:t>
            </a:r>
            <a:r>
              <a:rPr lang="en-US" dirty="0" err="1">
                <a:solidFill>
                  <a:srgbClr val="C00000"/>
                </a:solidFill>
              </a:rPr>
              <a:t>docker</a:t>
            </a:r>
            <a:r>
              <a:rPr lang="en-US" dirty="0">
                <a:solidFill>
                  <a:srgbClr val="C00000"/>
                </a:solidFill>
              </a:rPr>
              <a:t> run -it -m 300M ubuntu:14.04 /bin/bash</a:t>
            </a:r>
          </a:p>
          <a:p>
            <a:r>
              <a:rPr lang="en-US" dirty="0"/>
              <a:t>We set both memory and swap memory, so the processes in the container can use 300M memory and 700M swap memory.</a:t>
            </a:r>
          </a:p>
          <a:p>
            <a:pPr marL="0" indent="0">
              <a:buNone/>
            </a:pPr>
            <a:r>
              <a:rPr lang="en-US" dirty="0">
                <a:solidFill>
                  <a:srgbClr val="C00000"/>
                </a:solidFill>
              </a:rPr>
              <a:t>	</a:t>
            </a:r>
            <a:r>
              <a:rPr lang="en-US" dirty="0" err="1">
                <a:solidFill>
                  <a:srgbClr val="C00000"/>
                </a:solidFill>
              </a:rPr>
              <a:t>docker</a:t>
            </a:r>
            <a:r>
              <a:rPr lang="en-US" dirty="0">
                <a:solidFill>
                  <a:srgbClr val="C00000"/>
                </a:solidFill>
              </a:rPr>
              <a:t> run -it -m 300M --memory-swap 1G ubuntu:14.04 /bin/bash</a:t>
            </a:r>
          </a:p>
          <a:p>
            <a:endParaRPr lang="en-US" dirty="0"/>
          </a:p>
        </p:txBody>
      </p:sp>
    </p:spTree>
    <p:extLst>
      <p:ext uri="{BB962C8B-B14F-4D97-AF65-F5344CB8AC3E}">
        <p14:creationId xmlns:p14="http://schemas.microsoft.com/office/powerpoint/2010/main" val="7201878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b="1" dirty="0"/>
              <a:t>Images and containers</a:t>
            </a:r>
          </a:p>
        </p:txBody>
      </p:sp>
      <p:sp>
        <p:nvSpPr>
          <p:cNvPr id="2" name="Content Placeholder 1"/>
          <p:cNvSpPr>
            <a:spLocks noGrp="1"/>
          </p:cNvSpPr>
          <p:nvPr>
            <p:ph sz="quarter" idx="1"/>
          </p:nvPr>
        </p:nvSpPr>
        <p:spPr>
          <a:xfrm>
            <a:off x="1219200" y="1693628"/>
            <a:ext cx="10363200" cy="4326172"/>
          </a:xfrm>
        </p:spPr>
        <p:txBody>
          <a:bodyPr/>
          <a:lstStyle/>
          <a:p>
            <a:r>
              <a:rPr lang="en-US" dirty="0"/>
              <a:t>A container is launched by running an image. An image is an executable package that includes everything needed to run an application--the code, a runtime, libraries, environment variables, and configuration files.</a:t>
            </a:r>
          </a:p>
          <a:p>
            <a:endParaRPr lang="en-US" dirty="0"/>
          </a:p>
          <a:p>
            <a:r>
              <a:rPr lang="en-US" dirty="0"/>
              <a:t>A container is a runtime instance of an image--what the image becomes in memory when executed (that is, an image with state, or a user process). You can see a list of your running containers with the command, </a:t>
            </a:r>
            <a:r>
              <a:rPr lang="en-US" dirty="0" err="1"/>
              <a:t>docker</a:t>
            </a:r>
            <a:r>
              <a:rPr lang="en-US" dirty="0"/>
              <a:t> </a:t>
            </a:r>
            <a:r>
              <a:rPr lang="en-US" dirty="0" err="1"/>
              <a:t>ps</a:t>
            </a:r>
            <a:r>
              <a:rPr lang="en-US" dirty="0"/>
              <a:t>, just as you would in Linux.</a:t>
            </a:r>
          </a:p>
        </p:txBody>
      </p:sp>
    </p:spTree>
    <p:extLst>
      <p:ext uri="{BB962C8B-B14F-4D97-AF65-F5344CB8AC3E}">
        <p14:creationId xmlns:p14="http://schemas.microsoft.com/office/powerpoint/2010/main" val="384702783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b="1" dirty="0"/>
              <a:t>Runtime constraints on resources</a:t>
            </a:r>
          </a:p>
        </p:txBody>
      </p:sp>
      <p:sp>
        <p:nvSpPr>
          <p:cNvPr id="2" name="Content Placeholder 1"/>
          <p:cNvSpPr>
            <a:spLocks noGrp="1"/>
          </p:cNvSpPr>
          <p:nvPr>
            <p:ph sz="quarter" idx="1"/>
          </p:nvPr>
        </p:nvSpPr>
        <p:spPr>
          <a:xfrm>
            <a:off x="1219200" y="1693628"/>
            <a:ext cx="10363200" cy="4326172"/>
          </a:xfrm>
        </p:spPr>
        <p:txBody>
          <a:bodyPr>
            <a:normAutofit/>
          </a:bodyPr>
          <a:lstStyle/>
          <a:p>
            <a:r>
              <a:rPr lang="en-US" dirty="0"/>
              <a:t>Memory reservation is a kind of memory soft limit that allows for greater sharing of memory. Under normal circumstances, containers can use as much of the memory as needed and are constrained only by the hard limits set with the -m/--memory option. </a:t>
            </a:r>
          </a:p>
          <a:p>
            <a:r>
              <a:rPr lang="en-US" dirty="0"/>
              <a:t>When memory reservation is set, Docker detects memory contention or low memory and forces containers to restrict their consumption to a reservation limit.</a:t>
            </a:r>
          </a:p>
          <a:p>
            <a:pPr marL="0" indent="0">
              <a:buNone/>
            </a:pPr>
            <a:r>
              <a:rPr lang="en-US" dirty="0">
                <a:solidFill>
                  <a:srgbClr val="C00000"/>
                </a:solidFill>
              </a:rPr>
              <a:t>	</a:t>
            </a:r>
            <a:r>
              <a:rPr lang="en-US" dirty="0" err="1">
                <a:solidFill>
                  <a:srgbClr val="C00000"/>
                </a:solidFill>
              </a:rPr>
              <a:t>docker</a:t>
            </a:r>
            <a:r>
              <a:rPr lang="en-US" dirty="0">
                <a:solidFill>
                  <a:srgbClr val="C00000"/>
                </a:solidFill>
              </a:rPr>
              <a:t> run -it -m 500M --memory-reservation 200M \</a:t>
            </a:r>
          </a:p>
          <a:p>
            <a:pPr marL="0" indent="0">
              <a:buNone/>
            </a:pPr>
            <a:r>
              <a:rPr lang="en-US" dirty="0">
                <a:solidFill>
                  <a:srgbClr val="C00000"/>
                </a:solidFill>
              </a:rPr>
              <a:t>		ubuntu:14.04 /bin/bash</a:t>
            </a:r>
            <a:endParaRPr lang="sv-SE" dirty="0">
              <a:solidFill>
                <a:srgbClr val="C00000"/>
              </a:solidFill>
            </a:endParaRPr>
          </a:p>
        </p:txBody>
      </p:sp>
    </p:spTree>
    <p:extLst>
      <p:ext uri="{BB962C8B-B14F-4D97-AF65-F5344CB8AC3E}">
        <p14:creationId xmlns:p14="http://schemas.microsoft.com/office/powerpoint/2010/main" val="126100542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b="1" dirty="0"/>
              <a:t>CPU share constraint</a:t>
            </a:r>
          </a:p>
        </p:txBody>
      </p:sp>
      <p:sp>
        <p:nvSpPr>
          <p:cNvPr id="2" name="Content Placeholder 1"/>
          <p:cNvSpPr>
            <a:spLocks noGrp="1"/>
          </p:cNvSpPr>
          <p:nvPr>
            <p:ph sz="quarter" idx="1"/>
          </p:nvPr>
        </p:nvSpPr>
        <p:spPr>
          <a:xfrm>
            <a:off x="1219200" y="1693628"/>
            <a:ext cx="10363200" cy="4326172"/>
          </a:xfrm>
        </p:spPr>
        <p:txBody>
          <a:bodyPr>
            <a:normAutofit/>
          </a:bodyPr>
          <a:lstStyle/>
          <a:p>
            <a:r>
              <a:rPr lang="en-US" dirty="0"/>
              <a:t>CPU period constraint</a:t>
            </a:r>
          </a:p>
          <a:p>
            <a:r>
              <a:rPr lang="en-US" dirty="0"/>
              <a:t>If there is 1 CPU, this means the container can get 50% CPU worth of run-time every 50ms.</a:t>
            </a:r>
          </a:p>
          <a:p>
            <a:pPr marL="0" indent="0">
              <a:buNone/>
            </a:pPr>
            <a:r>
              <a:rPr lang="en-US" dirty="0"/>
              <a:t>	</a:t>
            </a:r>
            <a:r>
              <a:rPr lang="en-US" dirty="0" err="1">
                <a:solidFill>
                  <a:srgbClr val="C00000"/>
                </a:solidFill>
              </a:rPr>
              <a:t>docker</a:t>
            </a:r>
            <a:r>
              <a:rPr lang="en-US" dirty="0">
                <a:solidFill>
                  <a:srgbClr val="C00000"/>
                </a:solidFill>
              </a:rPr>
              <a:t> run -it --</a:t>
            </a:r>
            <a:r>
              <a:rPr lang="en-US" dirty="0" err="1">
                <a:solidFill>
                  <a:srgbClr val="C00000"/>
                </a:solidFill>
              </a:rPr>
              <a:t>cpu</a:t>
            </a:r>
            <a:r>
              <a:rPr lang="en-US" dirty="0">
                <a:solidFill>
                  <a:srgbClr val="C00000"/>
                </a:solidFill>
              </a:rPr>
              <a:t>-period=50000 --</a:t>
            </a:r>
            <a:r>
              <a:rPr lang="en-US" dirty="0" err="1">
                <a:solidFill>
                  <a:srgbClr val="C00000"/>
                </a:solidFill>
              </a:rPr>
              <a:t>cpu</a:t>
            </a:r>
            <a:r>
              <a:rPr lang="en-US" dirty="0">
                <a:solidFill>
                  <a:srgbClr val="C00000"/>
                </a:solidFill>
              </a:rPr>
              <a:t>-quota=25000 \</a:t>
            </a:r>
          </a:p>
          <a:p>
            <a:pPr marL="0" indent="0">
              <a:buNone/>
            </a:pPr>
            <a:r>
              <a:rPr lang="en-US" dirty="0">
                <a:solidFill>
                  <a:srgbClr val="C00000"/>
                </a:solidFill>
              </a:rPr>
              <a:t>		ubuntu:14.04 /bin/bash</a:t>
            </a:r>
          </a:p>
          <a:p>
            <a:r>
              <a:rPr lang="en-US" dirty="0" err="1"/>
              <a:t>cpu</a:t>
            </a:r>
            <a:r>
              <a:rPr lang="en-US" dirty="0"/>
              <a:t>-period=50000 (50ms)</a:t>
            </a:r>
          </a:p>
          <a:p>
            <a:r>
              <a:rPr lang="en-US" dirty="0" err="1"/>
              <a:t>cpu</a:t>
            </a:r>
            <a:r>
              <a:rPr lang="en-US" dirty="0"/>
              <a:t>-quota=25000 (50% : 25000 of 50000 )</a:t>
            </a:r>
          </a:p>
        </p:txBody>
      </p:sp>
    </p:spTree>
    <p:extLst>
      <p:ext uri="{BB962C8B-B14F-4D97-AF65-F5344CB8AC3E}">
        <p14:creationId xmlns:p14="http://schemas.microsoft.com/office/powerpoint/2010/main" val="33540335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b="1" dirty="0"/>
              <a:t>CPU share constraint</a:t>
            </a:r>
          </a:p>
        </p:txBody>
      </p:sp>
      <p:sp>
        <p:nvSpPr>
          <p:cNvPr id="2" name="Content Placeholder 1"/>
          <p:cNvSpPr>
            <a:spLocks noGrp="1"/>
          </p:cNvSpPr>
          <p:nvPr>
            <p:ph sz="quarter" idx="1"/>
          </p:nvPr>
        </p:nvSpPr>
        <p:spPr>
          <a:xfrm>
            <a:off x="1219200" y="1693628"/>
            <a:ext cx="10363200" cy="4326172"/>
          </a:xfrm>
        </p:spPr>
        <p:txBody>
          <a:bodyPr>
            <a:normAutofit/>
          </a:bodyPr>
          <a:lstStyle/>
          <a:p>
            <a:r>
              <a:rPr lang="en-US" dirty="0" err="1"/>
              <a:t>Cpuset</a:t>
            </a:r>
            <a:r>
              <a:rPr lang="en-US" dirty="0"/>
              <a:t> constraint</a:t>
            </a:r>
          </a:p>
          <a:p>
            <a:r>
              <a:rPr lang="en-US" dirty="0"/>
              <a:t>This means processes in container can be executed on </a:t>
            </a:r>
            <a:r>
              <a:rPr lang="en-US" dirty="0" err="1"/>
              <a:t>cpu</a:t>
            </a:r>
            <a:r>
              <a:rPr lang="en-US" dirty="0"/>
              <a:t> 1 and </a:t>
            </a:r>
            <a:r>
              <a:rPr lang="en-US" dirty="0" err="1"/>
              <a:t>cpu</a:t>
            </a:r>
            <a:r>
              <a:rPr lang="en-US" dirty="0"/>
              <a:t> 3.</a:t>
            </a:r>
          </a:p>
          <a:p>
            <a:pPr marL="0" indent="0">
              <a:buNone/>
            </a:pPr>
            <a:r>
              <a:rPr lang="en-US" dirty="0">
                <a:solidFill>
                  <a:srgbClr val="C00000"/>
                </a:solidFill>
              </a:rPr>
              <a:t>	</a:t>
            </a:r>
            <a:r>
              <a:rPr lang="en-US" dirty="0" err="1">
                <a:solidFill>
                  <a:srgbClr val="C00000"/>
                </a:solidFill>
              </a:rPr>
              <a:t>docker</a:t>
            </a:r>
            <a:r>
              <a:rPr lang="en-US" dirty="0">
                <a:solidFill>
                  <a:srgbClr val="C00000"/>
                </a:solidFill>
              </a:rPr>
              <a:t> run -it --</a:t>
            </a:r>
            <a:r>
              <a:rPr lang="en-US" dirty="0" err="1">
                <a:solidFill>
                  <a:srgbClr val="C00000"/>
                </a:solidFill>
              </a:rPr>
              <a:t>cpuset-cpus</a:t>
            </a:r>
            <a:r>
              <a:rPr lang="en-US" dirty="0">
                <a:solidFill>
                  <a:srgbClr val="C00000"/>
                </a:solidFill>
              </a:rPr>
              <a:t>="1,3" ubuntu:14.04 /bin/bash</a:t>
            </a:r>
          </a:p>
          <a:p>
            <a:endParaRPr lang="en-US" dirty="0"/>
          </a:p>
          <a:p>
            <a:r>
              <a:rPr lang="en-US" dirty="0"/>
              <a:t>This means processes in container can be executed on </a:t>
            </a:r>
            <a:r>
              <a:rPr lang="en-US" dirty="0" err="1"/>
              <a:t>cpu</a:t>
            </a:r>
            <a:r>
              <a:rPr lang="en-US" dirty="0"/>
              <a:t> 0, </a:t>
            </a:r>
            <a:r>
              <a:rPr lang="en-US" dirty="0" err="1"/>
              <a:t>cpu</a:t>
            </a:r>
            <a:r>
              <a:rPr lang="en-US" dirty="0"/>
              <a:t> 1 and </a:t>
            </a:r>
            <a:r>
              <a:rPr lang="en-US" dirty="0" err="1"/>
              <a:t>cpu</a:t>
            </a:r>
            <a:r>
              <a:rPr lang="en-US" dirty="0"/>
              <a:t> 2.</a:t>
            </a:r>
          </a:p>
          <a:p>
            <a:pPr marL="0" indent="0">
              <a:buNone/>
            </a:pPr>
            <a:r>
              <a:rPr lang="en-US" dirty="0">
                <a:solidFill>
                  <a:srgbClr val="C00000"/>
                </a:solidFill>
              </a:rPr>
              <a:t>	</a:t>
            </a:r>
            <a:r>
              <a:rPr lang="en-US" dirty="0" err="1">
                <a:solidFill>
                  <a:srgbClr val="C00000"/>
                </a:solidFill>
              </a:rPr>
              <a:t>docker</a:t>
            </a:r>
            <a:r>
              <a:rPr lang="en-US" dirty="0">
                <a:solidFill>
                  <a:srgbClr val="C00000"/>
                </a:solidFill>
              </a:rPr>
              <a:t> run -it --</a:t>
            </a:r>
            <a:r>
              <a:rPr lang="en-US" dirty="0" err="1">
                <a:solidFill>
                  <a:srgbClr val="C00000"/>
                </a:solidFill>
              </a:rPr>
              <a:t>cpuset-cpus</a:t>
            </a:r>
            <a:r>
              <a:rPr lang="en-US" dirty="0">
                <a:solidFill>
                  <a:srgbClr val="C00000"/>
                </a:solidFill>
              </a:rPr>
              <a:t>="0-2" ubuntu:14.04 /bin/bash</a:t>
            </a:r>
          </a:p>
          <a:p>
            <a:endParaRPr lang="en-US" dirty="0"/>
          </a:p>
        </p:txBody>
      </p:sp>
    </p:spTree>
    <p:extLst>
      <p:ext uri="{BB962C8B-B14F-4D97-AF65-F5344CB8AC3E}">
        <p14:creationId xmlns:p14="http://schemas.microsoft.com/office/powerpoint/2010/main" val="177480213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Block IO bandwidth (</a:t>
            </a:r>
            <a:r>
              <a:rPr lang="en-US" dirty="0" err="1"/>
              <a:t>Blkio</a:t>
            </a:r>
            <a:r>
              <a:rPr lang="en-US" dirty="0"/>
              <a:t>) constraint</a:t>
            </a:r>
          </a:p>
        </p:txBody>
      </p:sp>
      <p:sp>
        <p:nvSpPr>
          <p:cNvPr id="2" name="Content Placeholder 1"/>
          <p:cNvSpPr>
            <a:spLocks noGrp="1"/>
          </p:cNvSpPr>
          <p:nvPr>
            <p:ph sz="quarter" idx="1"/>
          </p:nvPr>
        </p:nvSpPr>
        <p:spPr>
          <a:xfrm>
            <a:off x="1219200" y="1693628"/>
            <a:ext cx="10363200" cy="4326172"/>
          </a:xfrm>
        </p:spPr>
        <p:txBody>
          <a:bodyPr>
            <a:normAutofit/>
          </a:bodyPr>
          <a:lstStyle/>
          <a:p>
            <a:r>
              <a:rPr lang="en-US" dirty="0"/>
              <a:t>By </a:t>
            </a:r>
            <a:r>
              <a:rPr lang="en-US" dirty="0">
                <a:solidFill>
                  <a:srgbClr val="C00000"/>
                </a:solidFill>
              </a:rPr>
              <a:t>default</a:t>
            </a:r>
            <a:r>
              <a:rPr lang="en-US" dirty="0"/>
              <a:t>, all containers get the same proportion of block IO bandwidth (</a:t>
            </a:r>
            <a:r>
              <a:rPr lang="en-US" dirty="0" err="1"/>
              <a:t>blkio</a:t>
            </a:r>
            <a:r>
              <a:rPr lang="en-US" dirty="0"/>
              <a:t>). This proportion is </a:t>
            </a:r>
            <a:r>
              <a:rPr lang="en-US" dirty="0">
                <a:solidFill>
                  <a:srgbClr val="C00000"/>
                </a:solidFill>
              </a:rPr>
              <a:t>500</a:t>
            </a:r>
            <a:r>
              <a:rPr lang="en-US" dirty="0"/>
              <a:t>. To modify this proportion, change the container’s </a:t>
            </a:r>
            <a:r>
              <a:rPr lang="en-US" dirty="0" err="1"/>
              <a:t>blkio</a:t>
            </a:r>
            <a:r>
              <a:rPr lang="en-US" dirty="0"/>
              <a:t> weight relative to the weighting of all other running containers using the --</a:t>
            </a:r>
            <a:r>
              <a:rPr lang="en-US" dirty="0" err="1"/>
              <a:t>blkio</a:t>
            </a:r>
            <a:r>
              <a:rPr lang="en-US" dirty="0"/>
              <a:t>-weight flag.</a:t>
            </a:r>
          </a:p>
          <a:p>
            <a:r>
              <a:rPr lang="en-US" dirty="0"/>
              <a:t>The --</a:t>
            </a:r>
            <a:r>
              <a:rPr lang="en-US" dirty="0" err="1"/>
              <a:t>blkio</a:t>
            </a:r>
            <a:r>
              <a:rPr lang="en-US" dirty="0"/>
              <a:t>-weight flag can set the weighting to a value between 10 to 1000. For example, the commands below create two containers with different </a:t>
            </a:r>
            <a:r>
              <a:rPr lang="en-US" dirty="0" err="1"/>
              <a:t>blkio</a:t>
            </a:r>
            <a:r>
              <a:rPr lang="en-US" dirty="0"/>
              <a:t> weight:</a:t>
            </a:r>
          </a:p>
          <a:p>
            <a:pPr marL="0" indent="0">
              <a:buNone/>
            </a:pPr>
            <a:r>
              <a:rPr lang="en-US" dirty="0"/>
              <a:t>	</a:t>
            </a:r>
            <a:r>
              <a:rPr lang="en-US" dirty="0" err="1">
                <a:solidFill>
                  <a:srgbClr val="C00000"/>
                </a:solidFill>
              </a:rPr>
              <a:t>docker</a:t>
            </a:r>
            <a:r>
              <a:rPr lang="en-US" dirty="0">
                <a:solidFill>
                  <a:srgbClr val="C00000"/>
                </a:solidFill>
              </a:rPr>
              <a:t> run -it --name c1 --</a:t>
            </a:r>
            <a:r>
              <a:rPr lang="en-US" dirty="0" err="1">
                <a:solidFill>
                  <a:srgbClr val="C00000"/>
                </a:solidFill>
              </a:rPr>
              <a:t>blkio</a:t>
            </a:r>
            <a:r>
              <a:rPr lang="en-US" dirty="0">
                <a:solidFill>
                  <a:srgbClr val="C00000"/>
                </a:solidFill>
              </a:rPr>
              <a:t>-weight 300 ubuntu:14.04 /bin/bash</a:t>
            </a:r>
          </a:p>
          <a:p>
            <a:pPr marL="0" indent="0">
              <a:buNone/>
            </a:pPr>
            <a:r>
              <a:rPr lang="en-US" dirty="0">
                <a:solidFill>
                  <a:srgbClr val="C00000"/>
                </a:solidFill>
              </a:rPr>
              <a:t>	</a:t>
            </a:r>
            <a:r>
              <a:rPr lang="en-US" dirty="0" err="1">
                <a:solidFill>
                  <a:srgbClr val="C00000"/>
                </a:solidFill>
              </a:rPr>
              <a:t>docker</a:t>
            </a:r>
            <a:r>
              <a:rPr lang="en-US" dirty="0">
                <a:solidFill>
                  <a:srgbClr val="C00000"/>
                </a:solidFill>
              </a:rPr>
              <a:t> run -it --name c2 --</a:t>
            </a:r>
            <a:r>
              <a:rPr lang="en-US" dirty="0" err="1">
                <a:solidFill>
                  <a:srgbClr val="C00000"/>
                </a:solidFill>
              </a:rPr>
              <a:t>blkio</a:t>
            </a:r>
            <a:r>
              <a:rPr lang="en-US" dirty="0">
                <a:solidFill>
                  <a:srgbClr val="C00000"/>
                </a:solidFill>
              </a:rPr>
              <a:t>-weight 600 ubuntu:14.04 /bin/bash</a:t>
            </a:r>
          </a:p>
          <a:p>
            <a:endParaRPr lang="en-US" dirty="0"/>
          </a:p>
        </p:txBody>
      </p:sp>
    </p:spTree>
    <p:extLst>
      <p:ext uri="{BB962C8B-B14F-4D97-AF65-F5344CB8AC3E}">
        <p14:creationId xmlns:p14="http://schemas.microsoft.com/office/powerpoint/2010/main" val="419444842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Block IO bandwidth (</a:t>
            </a:r>
            <a:r>
              <a:rPr lang="en-US" dirty="0" err="1"/>
              <a:t>Blkio</a:t>
            </a:r>
            <a:r>
              <a:rPr lang="en-US" dirty="0"/>
              <a:t>) constraint</a:t>
            </a:r>
          </a:p>
        </p:txBody>
      </p:sp>
      <p:sp>
        <p:nvSpPr>
          <p:cNvPr id="2" name="Content Placeholder 1"/>
          <p:cNvSpPr>
            <a:spLocks noGrp="1"/>
          </p:cNvSpPr>
          <p:nvPr>
            <p:ph sz="quarter" idx="1"/>
          </p:nvPr>
        </p:nvSpPr>
        <p:spPr>
          <a:xfrm>
            <a:off x="1219200" y="1693628"/>
            <a:ext cx="10363200" cy="4326172"/>
          </a:xfrm>
        </p:spPr>
        <p:txBody>
          <a:bodyPr>
            <a:normAutofit/>
          </a:bodyPr>
          <a:lstStyle/>
          <a:p>
            <a:r>
              <a:rPr lang="en-US" dirty="0"/>
              <a:t>The --</a:t>
            </a:r>
            <a:r>
              <a:rPr lang="en-US" dirty="0" err="1"/>
              <a:t>blkio</a:t>
            </a:r>
            <a:r>
              <a:rPr lang="en-US" dirty="0"/>
              <a:t>-weight-device="DEVICE_NAME:WEIGHT" flag sets a specific device weight. </a:t>
            </a:r>
          </a:p>
          <a:p>
            <a:r>
              <a:rPr lang="en-US" dirty="0"/>
              <a:t>The DEVICE_NAME:WEIGHT is a string containing a colon-separated device name and weight. </a:t>
            </a:r>
          </a:p>
          <a:p>
            <a:r>
              <a:rPr lang="en-US" dirty="0"/>
              <a:t>For example, to set /dev/</a:t>
            </a:r>
            <a:r>
              <a:rPr lang="en-US" dirty="0" err="1"/>
              <a:t>sda</a:t>
            </a:r>
            <a:r>
              <a:rPr lang="en-US" dirty="0"/>
              <a:t> device weight to 200:</a:t>
            </a:r>
          </a:p>
          <a:p>
            <a:pPr marL="0" indent="0">
              <a:buNone/>
            </a:pPr>
            <a:r>
              <a:rPr lang="en-US" dirty="0">
                <a:solidFill>
                  <a:srgbClr val="C00000"/>
                </a:solidFill>
              </a:rPr>
              <a:t>	</a:t>
            </a:r>
            <a:r>
              <a:rPr lang="en-US" dirty="0" err="1">
                <a:solidFill>
                  <a:srgbClr val="C00000"/>
                </a:solidFill>
              </a:rPr>
              <a:t>docker</a:t>
            </a:r>
            <a:r>
              <a:rPr lang="en-US" dirty="0">
                <a:solidFill>
                  <a:srgbClr val="C00000"/>
                </a:solidFill>
              </a:rPr>
              <a:t> run -it  --</a:t>
            </a:r>
            <a:r>
              <a:rPr lang="en-US" dirty="0" err="1">
                <a:solidFill>
                  <a:srgbClr val="C00000"/>
                </a:solidFill>
              </a:rPr>
              <a:t>blkio</a:t>
            </a:r>
            <a:r>
              <a:rPr lang="en-US" dirty="0">
                <a:solidFill>
                  <a:srgbClr val="C00000"/>
                </a:solidFill>
              </a:rPr>
              <a:t>-weight-device "/dev/sda:200"   Ubuntu</a:t>
            </a:r>
          </a:p>
          <a:p>
            <a:r>
              <a:rPr lang="en-US" dirty="0"/>
              <a:t>If you specify both the --</a:t>
            </a:r>
            <a:r>
              <a:rPr lang="en-US" dirty="0" err="1"/>
              <a:t>blkio</a:t>
            </a:r>
            <a:r>
              <a:rPr lang="en-US" dirty="0"/>
              <a:t>-weight and --</a:t>
            </a:r>
            <a:r>
              <a:rPr lang="en-US" dirty="0" err="1"/>
              <a:t>blkio</a:t>
            </a:r>
            <a:r>
              <a:rPr lang="en-US" dirty="0"/>
              <a:t>-weight-device, Docker uses the --</a:t>
            </a:r>
            <a:r>
              <a:rPr lang="en-US" dirty="0" err="1"/>
              <a:t>blkio</a:t>
            </a:r>
            <a:r>
              <a:rPr lang="en-US" dirty="0"/>
              <a:t>-weight as the default weight and uses --</a:t>
            </a:r>
            <a:r>
              <a:rPr lang="en-US" dirty="0" err="1"/>
              <a:t>blkio</a:t>
            </a:r>
            <a:r>
              <a:rPr lang="en-US" dirty="0"/>
              <a:t>-weight-device to override this default with a new value on a specific device. </a:t>
            </a:r>
          </a:p>
        </p:txBody>
      </p:sp>
    </p:spTree>
    <p:extLst>
      <p:ext uri="{BB962C8B-B14F-4D97-AF65-F5344CB8AC3E}">
        <p14:creationId xmlns:p14="http://schemas.microsoft.com/office/powerpoint/2010/main" val="304224447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Block IO bandwidth (</a:t>
            </a:r>
            <a:r>
              <a:rPr lang="en-US" dirty="0" err="1"/>
              <a:t>Blkio</a:t>
            </a:r>
            <a:r>
              <a:rPr lang="en-US" dirty="0"/>
              <a:t>) constraint</a:t>
            </a:r>
          </a:p>
        </p:txBody>
      </p:sp>
      <p:sp>
        <p:nvSpPr>
          <p:cNvPr id="2" name="Content Placeholder 1"/>
          <p:cNvSpPr>
            <a:spLocks noGrp="1"/>
          </p:cNvSpPr>
          <p:nvPr>
            <p:ph sz="quarter" idx="1"/>
          </p:nvPr>
        </p:nvSpPr>
        <p:spPr>
          <a:xfrm>
            <a:off x="1219200" y="1693628"/>
            <a:ext cx="10363200" cy="4326172"/>
          </a:xfrm>
        </p:spPr>
        <p:txBody>
          <a:bodyPr>
            <a:normAutofit/>
          </a:bodyPr>
          <a:lstStyle/>
          <a:p>
            <a:r>
              <a:rPr lang="en-US" dirty="0"/>
              <a:t>The --device-read-bps flag limits the read rate (bytes per second) from a device. For example, this command creates a container and limits the read rate to 1mb per second from /dev/</a:t>
            </a:r>
            <a:r>
              <a:rPr lang="en-US" dirty="0" err="1"/>
              <a:t>sda</a:t>
            </a:r>
            <a:r>
              <a:rPr lang="en-US" dirty="0"/>
              <a:t>:</a:t>
            </a:r>
          </a:p>
          <a:p>
            <a:pPr marL="0" indent="0">
              <a:buNone/>
            </a:pPr>
            <a:r>
              <a:rPr lang="en-US" dirty="0">
                <a:solidFill>
                  <a:srgbClr val="C00000"/>
                </a:solidFill>
              </a:rPr>
              <a:t>	</a:t>
            </a:r>
            <a:r>
              <a:rPr lang="en-US" dirty="0" err="1">
                <a:solidFill>
                  <a:srgbClr val="C00000"/>
                </a:solidFill>
              </a:rPr>
              <a:t>docker</a:t>
            </a:r>
            <a:r>
              <a:rPr lang="en-US" dirty="0">
                <a:solidFill>
                  <a:srgbClr val="C00000"/>
                </a:solidFill>
              </a:rPr>
              <a:t> run -it --device-read-bps /dev/sda:1mb </a:t>
            </a:r>
            <a:r>
              <a:rPr lang="en-US" dirty="0" err="1">
                <a:solidFill>
                  <a:srgbClr val="C00000"/>
                </a:solidFill>
              </a:rPr>
              <a:t>ubuntu</a:t>
            </a:r>
            <a:endParaRPr lang="en-US" dirty="0">
              <a:solidFill>
                <a:srgbClr val="C00000"/>
              </a:solidFill>
            </a:endParaRPr>
          </a:p>
          <a:p>
            <a:endParaRPr lang="en-US" dirty="0"/>
          </a:p>
          <a:p>
            <a:r>
              <a:rPr lang="en-US" dirty="0"/>
              <a:t>The --device-write-bps flag limits the write rate (bytes per second) to a device. For example, this command creates a container and limits the write rate to 1mb per second for /dev/</a:t>
            </a:r>
            <a:r>
              <a:rPr lang="en-US" dirty="0" err="1"/>
              <a:t>sda</a:t>
            </a:r>
            <a:r>
              <a:rPr lang="en-US" dirty="0"/>
              <a:t>:</a:t>
            </a:r>
          </a:p>
          <a:p>
            <a:pPr marL="0" indent="0">
              <a:buNone/>
            </a:pPr>
            <a:r>
              <a:rPr lang="en-US" dirty="0">
                <a:solidFill>
                  <a:srgbClr val="C00000"/>
                </a:solidFill>
              </a:rPr>
              <a:t>	</a:t>
            </a:r>
            <a:r>
              <a:rPr lang="en-US" dirty="0" err="1">
                <a:solidFill>
                  <a:srgbClr val="C00000"/>
                </a:solidFill>
              </a:rPr>
              <a:t>docker</a:t>
            </a:r>
            <a:r>
              <a:rPr lang="en-US" dirty="0">
                <a:solidFill>
                  <a:srgbClr val="C00000"/>
                </a:solidFill>
              </a:rPr>
              <a:t> run -it --device-write-bps /dev/sda:1mb </a:t>
            </a:r>
            <a:r>
              <a:rPr lang="en-US" dirty="0" err="1">
                <a:solidFill>
                  <a:srgbClr val="C00000"/>
                </a:solidFill>
              </a:rPr>
              <a:t>ubuntu</a:t>
            </a:r>
            <a:endParaRPr lang="en-US" dirty="0">
              <a:solidFill>
                <a:srgbClr val="C00000"/>
              </a:solidFill>
            </a:endParaRPr>
          </a:p>
        </p:txBody>
      </p:sp>
    </p:spTree>
    <p:extLst>
      <p:ext uri="{BB962C8B-B14F-4D97-AF65-F5344CB8AC3E}">
        <p14:creationId xmlns:p14="http://schemas.microsoft.com/office/powerpoint/2010/main" val="75899362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Block IO bandwidth (</a:t>
            </a:r>
            <a:r>
              <a:rPr lang="en-US" dirty="0" err="1"/>
              <a:t>Blkio</a:t>
            </a:r>
            <a:r>
              <a:rPr lang="en-US" dirty="0"/>
              <a:t>) constraint</a:t>
            </a:r>
          </a:p>
        </p:txBody>
      </p:sp>
      <p:sp>
        <p:nvSpPr>
          <p:cNvPr id="2" name="Content Placeholder 1"/>
          <p:cNvSpPr>
            <a:spLocks noGrp="1"/>
          </p:cNvSpPr>
          <p:nvPr>
            <p:ph sz="quarter" idx="1"/>
          </p:nvPr>
        </p:nvSpPr>
        <p:spPr>
          <a:xfrm>
            <a:off x="1219200" y="1693628"/>
            <a:ext cx="10363200" cy="4326172"/>
          </a:xfrm>
        </p:spPr>
        <p:txBody>
          <a:bodyPr>
            <a:normAutofit/>
          </a:bodyPr>
          <a:lstStyle/>
          <a:p>
            <a:r>
              <a:rPr lang="en-US" dirty="0"/>
              <a:t>The --device-read-</a:t>
            </a:r>
            <a:r>
              <a:rPr lang="en-US" dirty="0" err="1"/>
              <a:t>iops</a:t>
            </a:r>
            <a:r>
              <a:rPr lang="en-US" dirty="0"/>
              <a:t> flag limits read rate (IO per second) from a device. For example, this command creates a container and limits the read rate to 1000 IO per second from /dev/</a:t>
            </a:r>
            <a:r>
              <a:rPr lang="en-US" dirty="0" err="1"/>
              <a:t>sda</a:t>
            </a:r>
            <a:r>
              <a:rPr lang="en-US" dirty="0"/>
              <a:t>:</a:t>
            </a:r>
          </a:p>
          <a:p>
            <a:pPr marL="0" indent="0">
              <a:buNone/>
            </a:pPr>
            <a:r>
              <a:rPr lang="en-US" dirty="0">
                <a:solidFill>
                  <a:srgbClr val="C00000"/>
                </a:solidFill>
              </a:rPr>
              <a:t>	</a:t>
            </a:r>
            <a:r>
              <a:rPr lang="en-US" dirty="0" err="1">
                <a:solidFill>
                  <a:srgbClr val="C00000"/>
                </a:solidFill>
              </a:rPr>
              <a:t>docker</a:t>
            </a:r>
            <a:r>
              <a:rPr lang="en-US" dirty="0">
                <a:solidFill>
                  <a:srgbClr val="C00000"/>
                </a:solidFill>
              </a:rPr>
              <a:t> run -</a:t>
            </a:r>
            <a:r>
              <a:rPr lang="en-US" dirty="0" err="1">
                <a:solidFill>
                  <a:srgbClr val="C00000"/>
                </a:solidFill>
              </a:rPr>
              <a:t>ti</a:t>
            </a:r>
            <a:r>
              <a:rPr lang="en-US" dirty="0">
                <a:solidFill>
                  <a:srgbClr val="C00000"/>
                </a:solidFill>
              </a:rPr>
              <a:t> --device-read-</a:t>
            </a:r>
            <a:r>
              <a:rPr lang="en-US" dirty="0" err="1">
                <a:solidFill>
                  <a:srgbClr val="C00000"/>
                </a:solidFill>
              </a:rPr>
              <a:t>iops</a:t>
            </a:r>
            <a:r>
              <a:rPr lang="en-US" dirty="0">
                <a:solidFill>
                  <a:srgbClr val="C00000"/>
                </a:solidFill>
              </a:rPr>
              <a:t> /dev/sda:1000 </a:t>
            </a:r>
            <a:r>
              <a:rPr lang="en-US" dirty="0" err="1">
                <a:solidFill>
                  <a:srgbClr val="C00000"/>
                </a:solidFill>
              </a:rPr>
              <a:t>ubuntu</a:t>
            </a:r>
            <a:endParaRPr lang="en-US" dirty="0">
              <a:solidFill>
                <a:srgbClr val="C00000"/>
              </a:solidFill>
            </a:endParaRPr>
          </a:p>
          <a:p>
            <a:endParaRPr lang="en-US" dirty="0"/>
          </a:p>
          <a:p>
            <a:r>
              <a:rPr lang="en-US" dirty="0"/>
              <a:t>The --device-write-</a:t>
            </a:r>
            <a:r>
              <a:rPr lang="en-US" dirty="0" err="1"/>
              <a:t>iops</a:t>
            </a:r>
            <a:r>
              <a:rPr lang="en-US" dirty="0"/>
              <a:t> flag limits write rate (IO per second) to a device. For example, this command creates a container and limits the write rate to 1000 IO per second to /dev/</a:t>
            </a:r>
            <a:r>
              <a:rPr lang="en-US" dirty="0" err="1"/>
              <a:t>sda</a:t>
            </a:r>
            <a:r>
              <a:rPr lang="en-US" dirty="0"/>
              <a:t>:</a:t>
            </a:r>
          </a:p>
          <a:p>
            <a:pPr marL="0" indent="0">
              <a:buNone/>
            </a:pPr>
            <a:r>
              <a:rPr lang="en-US" dirty="0">
                <a:solidFill>
                  <a:srgbClr val="C00000"/>
                </a:solidFill>
              </a:rPr>
              <a:t>	</a:t>
            </a:r>
            <a:r>
              <a:rPr lang="en-US" dirty="0" err="1">
                <a:solidFill>
                  <a:srgbClr val="C00000"/>
                </a:solidFill>
              </a:rPr>
              <a:t>docker</a:t>
            </a:r>
            <a:r>
              <a:rPr lang="en-US" dirty="0">
                <a:solidFill>
                  <a:srgbClr val="C00000"/>
                </a:solidFill>
              </a:rPr>
              <a:t> run -</a:t>
            </a:r>
            <a:r>
              <a:rPr lang="en-US" dirty="0" err="1">
                <a:solidFill>
                  <a:srgbClr val="C00000"/>
                </a:solidFill>
              </a:rPr>
              <a:t>ti</a:t>
            </a:r>
            <a:r>
              <a:rPr lang="en-US" dirty="0">
                <a:solidFill>
                  <a:srgbClr val="C00000"/>
                </a:solidFill>
              </a:rPr>
              <a:t> --device-write-</a:t>
            </a:r>
            <a:r>
              <a:rPr lang="en-US" dirty="0" err="1">
                <a:solidFill>
                  <a:srgbClr val="C00000"/>
                </a:solidFill>
              </a:rPr>
              <a:t>iops</a:t>
            </a:r>
            <a:r>
              <a:rPr lang="en-US" dirty="0">
                <a:solidFill>
                  <a:srgbClr val="C00000"/>
                </a:solidFill>
              </a:rPr>
              <a:t> /dev/sda:1000 </a:t>
            </a:r>
            <a:r>
              <a:rPr lang="en-US" dirty="0" err="1">
                <a:solidFill>
                  <a:srgbClr val="C00000"/>
                </a:solidFill>
              </a:rPr>
              <a:t>ubuntu</a:t>
            </a:r>
            <a:endParaRPr lang="en-US" dirty="0">
              <a:solidFill>
                <a:srgbClr val="C00000"/>
              </a:solidFill>
            </a:endParaRPr>
          </a:p>
        </p:txBody>
      </p:sp>
    </p:spTree>
    <p:extLst>
      <p:ext uri="{BB962C8B-B14F-4D97-AF65-F5344CB8AC3E}">
        <p14:creationId xmlns:p14="http://schemas.microsoft.com/office/powerpoint/2010/main" val="181145326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Run application in production</a:t>
            </a:r>
          </a:p>
        </p:txBody>
      </p:sp>
      <p:sp>
        <p:nvSpPr>
          <p:cNvPr id="5" name="Text Placeholder 4"/>
          <p:cNvSpPr>
            <a:spLocks noGrp="1"/>
          </p:cNvSpPr>
          <p:nvPr>
            <p:ph type="body" idx="1"/>
          </p:nvPr>
        </p:nvSpPr>
        <p:spPr/>
        <p:txBody>
          <a:bodyPr/>
          <a:lstStyle/>
          <a:p>
            <a:r>
              <a:rPr lang="en-US" dirty="0"/>
              <a:t>Swarm</a:t>
            </a:r>
          </a:p>
        </p:txBody>
      </p:sp>
    </p:spTree>
    <p:extLst>
      <p:ext uri="{BB962C8B-B14F-4D97-AF65-F5344CB8AC3E}">
        <p14:creationId xmlns:p14="http://schemas.microsoft.com/office/powerpoint/2010/main" val="222147875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b="1" dirty="0"/>
              <a:t>Swarm Feature highlights</a:t>
            </a:r>
          </a:p>
        </p:txBody>
      </p:sp>
      <p:sp>
        <p:nvSpPr>
          <p:cNvPr id="2" name="Content Placeholder 1"/>
          <p:cNvSpPr>
            <a:spLocks noGrp="1"/>
          </p:cNvSpPr>
          <p:nvPr>
            <p:ph sz="quarter" idx="1"/>
          </p:nvPr>
        </p:nvSpPr>
        <p:spPr>
          <a:xfrm>
            <a:off x="1219200" y="1693628"/>
            <a:ext cx="10363200" cy="4326172"/>
          </a:xfrm>
        </p:spPr>
        <p:txBody>
          <a:bodyPr>
            <a:noAutofit/>
          </a:bodyPr>
          <a:lstStyle/>
          <a:p>
            <a:r>
              <a:rPr lang="en-US" sz="2400" dirty="0"/>
              <a:t>Cluster management integrated with Docker Engine</a:t>
            </a:r>
          </a:p>
          <a:p>
            <a:r>
              <a:rPr lang="en-US" sz="2400" dirty="0"/>
              <a:t>Decentralized design</a:t>
            </a:r>
          </a:p>
          <a:p>
            <a:r>
              <a:rPr lang="en-US" sz="2400" dirty="0"/>
              <a:t>Declarative service model</a:t>
            </a:r>
          </a:p>
          <a:p>
            <a:r>
              <a:rPr lang="en-US" sz="2400" dirty="0"/>
              <a:t>Scaling</a:t>
            </a:r>
          </a:p>
          <a:p>
            <a:r>
              <a:rPr lang="en-US" sz="2400" dirty="0"/>
              <a:t>Desired state reconciliation</a:t>
            </a:r>
          </a:p>
          <a:p>
            <a:r>
              <a:rPr lang="en-US" sz="2400" dirty="0"/>
              <a:t>Multi-host networking</a:t>
            </a:r>
          </a:p>
          <a:p>
            <a:r>
              <a:rPr lang="en-US" sz="2400" dirty="0"/>
              <a:t>Service discovery</a:t>
            </a:r>
          </a:p>
          <a:p>
            <a:r>
              <a:rPr lang="en-US" sz="2400" dirty="0"/>
              <a:t>Load balancing</a:t>
            </a:r>
          </a:p>
          <a:p>
            <a:r>
              <a:rPr lang="en-US" sz="2400" dirty="0"/>
              <a:t>Secure by default</a:t>
            </a:r>
          </a:p>
          <a:p>
            <a:r>
              <a:rPr lang="en-US" sz="2400" dirty="0"/>
              <a:t>Rolling updates</a:t>
            </a:r>
          </a:p>
        </p:txBody>
      </p:sp>
    </p:spTree>
    <p:extLst>
      <p:ext uri="{BB962C8B-B14F-4D97-AF65-F5344CB8AC3E}">
        <p14:creationId xmlns:p14="http://schemas.microsoft.com/office/powerpoint/2010/main" val="408152695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b="1" dirty="0"/>
              <a:t>Swarm mode key concepts</a:t>
            </a:r>
          </a:p>
        </p:txBody>
      </p:sp>
      <p:sp>
        <p:nvSpPr>
          <p:cNvPr id="2" name="Content Placeholder 1"/>
          <p:cNvSpPr>
            <a:spLocks noGrp="1"/>
          </p:cNvSpPr>
          <p:nvPr>
            <p:ph sz="quarter" idx="1"/>
          </p:nvPr>
        </p:nvSpPr>
        <p:spPr>
          <a:xfrm>
            <a:off x="1219200" y="1693628"/>
            <a:ext cx="10363200" cy="4326172"/>
          </a:xfrm>
        </p:spPr>
        <p:txBody>
          <a:bodyPr>
            <a:noAutofit/>
          </a:bodyPr>
          <a:lstStyle/>
          <a:p>
            <a:r>
              <a:rPr lang="en-US" sz="2400" dirty="0"/>
              <a:t>A swarm consists of multiple Docker hosts which run in swarm mode and act as managers (to manage membership and delegation) and workers (which run swarm services). </a:t>
            </a:r>
          </a:p>
          <a:p>
            <a:r>
              <a:rPr lang="en-US" sz="2400" dirty="0"/>
              <a:t>A node is an instance of the Docker engine participating in the swarm. You can also think of this as a Docker node. </a:t>
            </a:r>
          </a:p>
          <a:p>
            <a:r>
              <a:rPr lang="en-US" sz="2400" dirty="0"/>
              <a:t>A service is the definition of the tasks to execute on the manager or worker nodes. It is the central structure of the swarm system and the primary root of user interaction with the swarm.</a:t>
            </a:r>
          </a:p>
          <a:p>
            <a:r>
              <a:rPr lang="en-US" sz="2400" dirty="0"/>
              <a:t>The swarm manager uses ingress load balancing to expose the services you want to make available externally to the swarm. </a:t>
            </a:r>
          </a:p>
        </p:txBody>
      </p:sp>
    </p:spTree>
    <p:extLst>
      <p:ext uri="{BB962C8B-B14F-4D97-AF65-F5344CB8AC3E}">
        <p14:creationId xmlns:p14="http://schemas.microsoft.com/office/powerpoint/2010/main" val="260190131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Business plan presentation">
  <a:themeElements>
    <a:clrScheme name="Equity">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Cambria-Calibri">
      <a:majorFont>
        <a:latin typeface="Cambria" panose="0204050305040603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spDef>
      <a:spPr/>
      <a:bodyPr rtlCol="0" anchor="ctr"/>
      <a:lstStyle>
        <a:defPPr algn="ctr">
          <a:defRPr dirty="0"/>
        </a:defPPr>
      </a:lstStyle>
      <a:style>
        <a:lnRef idx="1">
          <a:schemeClr val="accent1"/>
        </a:lnRef>
        <a:fillRef idx="2">
          <a:schemeClr val="accent1"/>
        </a:fillRef>
        <a:effectRef idx="1">
          <a:schemeClr val="accent1"/>
        </a:effectRef>
        <a:fontRef idx="minor">
          <a:schemeClr val="dk1"/>
        </a:fontRef>
      </a:style>
    </a:spDef>
    <a:lnDef>
      <a:spPr/>
      <a:bodyPr/>
      <a:lstStyle/>
      <a:style>
        <a:lnRef idx="1">
          <a:schemeClr val="accent1"/>
        </a:lnRef>
        <a:fillRef idx="0">
          <a:schemeClr val="accent1"/>
        </a:fillRef>
        <a:effectRef idx="0">
          <a:schemeClr val="accent1"/>
        </a:effectRef>
        <a:fontRef idx="minor">
          <a:schemeClr val="tx1"/>
        </a:fontRef>
      </a:style>
    </a:lnDef>
    <a:txDef>
      <a:spPr>
        <a:noFill/>
        <a:ln>
          <a:solidFill>
            <a:schemeClr val="bg2"/>
          </a:solidFill>
        </a:ln>
      </a:spPr>
      <a:bodyPr wrap="square" rtlCol="0" anchor="ctr" anchorCtr="1">
        <a:spAutoFit/>
      </a:bodyPr>
      <a:lstStyle>
        <a:defPPr>
          <a:defRPr dirty="0"/>
        </a:defPPr>
      </a:lstStyle>
    </a:txDef>
  </a:objectDefaults>
  <a:extraClrSchemeLst/>
  <a:extLst>
    <a:ext uri="{05A4C25C-085E-4340-85A3-A5531E510DB2}">
      <thm15:themeFamily xmlns:thm15="http://schemas.microsoft.com/office/thememl/2012/main" name="Business plan presentation.potx" id="{B0CF94B3-F59B-427A-A620-6B86E9154593}" vid="{92489599-94E0-42FA-BFD7-90FE9B56DF12}"/>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range Red">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Cambria-Calibri">
      <a:majorFont>
        <a:latin typeface="Cambria" panose="0204050305040603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Business plan presentation</Template>
  <TotalTime>1149</TotalTime>
  <Words>9586</Words>
  <Application>Microsoft Office PowerPoint</Application>
  <PresentationFormat>Widescreen</PresentationFormat>
  <Paragraphs>872</Paragraphs>
  <Slides>124</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124</vt:i4>
      </vt:variant>
    </vt:vector>
  </HeadingPairs>
  <TitlesOfParts>
    <vt:vector size="131" baseType="lpstr">
      <vt:lpstr>Arial</vt:lpstr>
      <vt:lpstr>Calibri</vt:lpstr>
      <vt:lpstr>Cambria</vt:lpstr>
      <vt:lpstr>Times New Roman</vt:lpstr>
      <vt:lpstr>Trebuchet MS</vt:lpstr>
      <vt:lpstr>Wingdings 2</vt:lpstr>
      <vt:lpstr>Business plan presentation</vt:lpstr>
      <vt:lpstr>Linux Administration: K8S</vt:lpstr>
      <vt:lpstr>Introduction to Docker</vt:lpstr>
      <vt:lpstr>Docker Engine</vt:lpstr>
      <vt:lpstr>Docker Engine</vt:lpstr>
      <vt:lpstr>Get Docker : Software platform</vt:lpstr>
      <vt:lpstr>Introduction to Docker</vt:lpstr>
      <vt:lpstr>Docker namespaces</vt:lpstr>
      <vt:lpstr>Docker concepts</vt:lpstr>
      <vt:lpstr>Images and containers</vt:lpstr>
      <vt:lpstr>Containers and virtual machines</vt:lpstr>
      <vt:lpstr>Docker concepts</vt:lpstr>
      <vt:lpstr>Introduction to Docker</vt:lpstr>
      <vt:lpstr>Namespaces and cgroups are the basis of lightweight process virtualization.</vt:lpstr>
      <vt:lpstr>PowerPoint Presentation</vt:lpstr>
      <vt:lpstr>Containers versus Hypervisor-based VMs</vt:lpstr>
      <vt:lpstr>PowerPoint Presentation</vt:lpstr>
      <vt:lpstr>Namespaces</vt:lpstr>
      <vt:lpstr>Namespaces - contd</vt:lpstr>
      <vt:lpstr>Namespaces clone flags</vt:lpstr>
      <vt:lpstr>Namespaces system calls</vt:lpstr>
      <vt:lpstr>PowerPoint Presentation</vt:lpstr>
      <vt:lpstr>Userspace support for namesapces</vt:lpstr>
      <vt:lpstr>UTS namespace</vt:lpstr>
      <vt:lpstr>Former implementation of gethostname():</vt:lpstr>
      <vt:lpstr>New implementation of gethostname():</vt:lpstr>
      <vt:lpstr>PowerPoint Presentation</vt:lpstr>
      <vt:lpstr>Network Namespaces</vt:lpstr>
      <vt:lpstr>PowerPoint Presentation</vt:lpstr>
      <vt:lpstr>Example</vt:lpstr>
      <vt:lpstr>PowerPoint Presentation</vt:lpstr>
      <vt:lpstr>PowerPoint Presentation</vt:lpstr>
      <vt:lpstr>PID namespaces</vt:lpstr>
      <vt:lpstr>The CRIU project</vt:lpstr>
      <vt:lpstr>Mount namespaces</vt:lpstr>
      <vt:lpstr>User Namespaces</vt:lpstr>
      <vt:lpstr>cgroups</vt:lpstr>
      <vt:lpstr>cgroups implementation</vt:lpstr>
      <vt:lpstr>cgroups VFS</vt:lpstr>
      <vt:lpstr>Mounting cgroups</vt:lpstr>
      <vt:lpstr>Fedora 23 cgroup controllers</vt:lpstr>
      <vt:lpstr>Memory controller control files</vt:lpstr>
      <vt:lpstr>Example 1: memcg (memory control groups)</vt:lpstr>
      <vt:lpstr>memcg (memory control groups) - contd</vt:lpstr>
      <vt:lpstr>PowerPoint Presentation</vt:lpstr>
      <vt:lpstr>Example 2: release_agent in memcg</vt:lpstr>
      <vt:lpstr>release_agent example (contd)</vt:lpstr>
      <vt:lpstr>Example 3: devices control group</vt:lpstr>
      <vt:lpstr>devices control group – example (contd)</vt:lpstr>
      <vt:lpstr>devices control group – example (contd)</vt:lpstr>
      <vt:lpstr>Cgroups Userspace tools</vt:lpstr>
      <vt:lpstr>Userspace tools - contd</vt:lpstr>
      <vt:lpstr>cgmanager</vt:lpstr>
      <vt:lpstr>PowerPoint Presentation</vt:lpstr>
      <vt:lpstr>Building docker images</vt:lpstr>
      <vt:lpstr>Writing Dockerfiles</vt:lpstr>
      <vt:lpstr>Pipe Dockerfile through stdin</vt:lpstr>
      <vt:lpstr>Exclude with .dockerignore</vt:lpstr>
      <vt:lpstr>Understand how ARG and FROM interact</vt:lpstr>
      <vt:lpstr>Understand how ARG and FROM interact</vt:lpstr>
      <vt:lpstr>EXPOSE Usage</vt:lpstr>
      <vt:lpstr>Exec form ENTRYPOINT</vt:lpstr>
      <vt:lpstr>ENV Usage</vt:lpstr>
      <vt:lpstr>ADD Usage</vt:lpstr>
      <vt:lpstr>ADD vs COPY</vt:lpstr>
      <vt:lpstr>WORKDIR Usage</vt:lpstr>
      <vt:lpstr>SHELL Usage</vt:lpstr>
      <vt:lpstr>Build from scratch</vt:lpstr>
      <vt:lpstr>Multiple service images</vt:lpstr>
      <vt:lpstr>Multiple service images</vt:lpstr>
      <vt:lpstr>Multiple service images</vt:lpstr>
      <vt:lpstr>Build docker</vt:lpstr>
      <vt:lpstr>Building docker images</vt:lpstr>
      <vt:lpstr>Use multi-stage builds</vt:lpstr>
      <vt:lpstr>Without multi-stage builds</vt:lpstr>
      <vt:lpstr>With multi-stage builds</vt:lpstr>
      <vt:lpstr>Using standard images</vt:lpstr>
      <vt:lpstr>Stop building process</vt:lpstr>
      <vt:lpstr>With multi-stage builds</vt:lpstr>
      <vt:lpstr>Run application in production</vt:lpstr>
      <vt:lpstr>PID settings (--pid)</vt:lpstr>
      <vt:lpstr>IPC settings (--ipc)</vt:lpstr>
      <vt:lpstr>Network settings</vt:lpstr>
      <vt:lpstr>Clean up (--rm)</vt:lpstr>
      <vt:lpstr>Overriding Dockerfile image defaults</vt:lpstr>
      <vt:lpstr>Overriding Dockerfile image defaults</vt:lpstr>
      <vt:lpstr>Overriding Dockerfile image defaults</vt:lpstr>
      <vt:lpstr>Run application in production</vt:lpstr>
      <vt:lpstr>Runtime constraints on resources</vt:lpstr>
      <vt:lpstr>Runtime constraints on resources</vt:lpstr>
      <vt:lpstr>Runtime constraints on resources</vt:lpstr>
      <vt:lpstr>CPU share constraint</vt:lpstr>
      <vt:lpstr>CPU share constraint</vt:lpstr>
      <vt:lpstr>Block IO bandwidth (Blkio) constraint</vt:lpstr>
      <vt:lpstr>Block IO bandwidth (Blkio) constraint</vt:lpstr>
      <vt:lpstr>Block IO bandwidth (Blkio) constraint</vt:lpstr>
      <vt:lpstr>Block IO bandwidth (Blkio) constraint</vt:lpstr>
      <vt:lpstr>Run application in production</vt:lpstr>
      <vt:lpstr>Swarm Feature highlights</vt:lpstr>
      <vt:lpstr>Swarm mode key concepts</vt:lpstr>
      <vt:lpstr>Create a swarm</vt:lpstr>
      <vt:lpstr>Create a swarm</vt:lpstr>
      <vt:lpstr>Create a swarm</vt:lpstr>
      <vt:lpstr>Create a fault tolerant swarm</vt:lpstr>
      <vt:lpstr>Create a swarm: Change roles</vt:lpstr>
      <vt:lpstr>Run application in production</vt:lpstr>
      <vt:lpstr>About services</vt:lpstr>
      <vt:lpstr>About services</vt:lpstr>
      <vt:lpstr>Start service</vt:lpstr>
      <vt:lpstr>Replicated and global services</vt:lpstr>
      <vt:lpstr>Create a service</vt:lpstr>
      <vt:lpstr>Create a service</vt:lpstr>
      <vt:lpstr>Inspect and remove a service</vt:lpstr>
      <vt:lpstr>Scale the service in the swarm</vt:lpstr>
      <vt:lpstr>Drain a node on the swarm</vt:lpstr>
      <vt:lpstr>Publish a port for a service</vt:lpstr>
      <vt:lpstr>Drain a node on the swarm</vt:lpstr>
      <vt:lpstr>Run application in production</vt:lpstr>
      <vt:lpstr>Using stacks</vt:lpstr>
      <vt:lpstr>Define service docker-compose.yml</vt:lpstr>
      <vt:lpstr>Create or update the stacked service</vt:lpstr>
      <vt:lpstr>Docker-compose</vt:lpstr>
      <vt:lpstr>Docker-compose</vt:lpstr>
      <vt:lpstr>Docker-compose</vt:lpstr>
      <vt:lpstr>Questions?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Microsoft Azure</dc:title>
  <dc:creator>anri</dc:creator>
  <cp:lastModifiedBy>Andrii Cheredarchuk</cp:lastModifiedBy>
  <cp:revision>64</cp:revision>
  <dcterms:created xsi:type="dcterms:W3CDTF">2019-03-21T15:26:51Z</dcterms:created>
  <dcterms:modified xsi:type="dcterms:W3CDTF">2024-05-11T06:22:40Z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0x010100AA3F7D94069FF64A86F7DFF56D60E3BE</vt:lpwstr>
  </property>
  <property fmtid="{D5CDD505-2E9C-101B-9397-08002B2CF9AE}" pid="3" name="Order">
    <vt:r8>74069300</vt:r8>
  </property>
  <property fmtid="{D5CDD505-2E9C-101B-9397-08002B2CF9AE}" pid="4" name="HiddenCategoryTags">
    <vt:lpwstr/>
  </property>
  <property fmtid="{D5CDD505-2E9C-101B-9397-08002B2CF9AE}" pid="5" name="InternalTags">
    <vt:lpwstr/>
  </property>
  <property fmtid="{D5CDD505-2E9C-101B-9397-08002B2CF9AE}" pid="6" name="FeatureTags">
    <vt:lpwstr/>
  </property>
  <property fmtid="{D5CDD505-2E9C-101B-9397-08002B2CF9AE}" pid="7" name="LocalizationTags">
    <vt:lpwstr/>
  </property>
  <property fmtid="{D5CDD505-2E9C-101B-9397-08002B2CF9AE}" pid="8" name="CategoryTags">
    <vt:lpwstr/>
  </property>
  <property fmtid="{D5CDD505-2E9C-101B-9397-08002B2CF9AE}" pid="9" name="Applications">
    <vt:lpwstr/>
  </property>
  <property fmtid="{D5CDD505-2E9C-101B-9397-08002B2CF9AE}" pid="10" name="CampaignTags">
    <vt:lpwstr/>
  </property>
  <property fmtid="{D5CDD505-2E9C-101B-9397-08002B2CF9AE}" pid="11" name="ScenarioTags">
    <vt:lpwstr/>
  </property>
</Properties>
</file>